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9" r:id="rId1"/>
  </p:sldMasterIdLst>
  <p:sldIdLst>
    <p:sldId id="256" r:id="rId2"/>
    <p:sldId id="279" r:id="rId3"/>
    <p:sldId id="259" r:id="rId4"/>
    <p:sldId id="280" r:id="rId5"/>
    <p:sldId id="267" r:id="rId6"/>
    <p:sldId id="262" r:id="rId7"/>
    <p:sldId id="263" r:id="rId8"/>
    <p:sldId id="272" r:id="rId9"/>
    <p:sldId id="261" r:id="rId10"/>
    <p:sldId id="269" r:id="rId11"/>
    <p:sldId id="268" r:id="rId12"/>
    <p:sldId id="281" r:id="rId13"/>
    <p:sldId id="264" r:id="rId14"/>
    <p:sldId id="277" r:id="rId15"/>
    <p:sldId id="276" r:id="rId16"/>
    <p:sldId id="271" r:id="rId17"/>
    <p:sldId id="273" r:id="rId18"/>
    <p:sldId id="282" r:id="rId19"/>
    <p:sldId id="284" r:id="rId20"/>
    <p:sldId id="285" r:id="rId21"/>
    <p:sldId id="28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80E19D-428E-C985-4536-C5EBEF12928E}" v="3" dt="2018-12-08T13:47:48.3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오예린" userId="S::yerin@chosun.kr::f1fc05f8-9f6f-4696-97ec-0406bd019a61" providerId="AD" clId="Web-{9BB20704-4B6D-54A9-F1ED-1996F761087C}"/>
    <pc:docChg chg="modSld">
      <pc:chgData name="오예린" userId="S::yerin@chosun.kr::f1fc05f8-9f6f-4696-97ec-0406bd019a61" providerId="AD" clId="Web-{9BB20704-4B6D-54A9-F1ED-1996F761087C}" dt="2018-12-09T10:32:06.691" v="48" actId="20577"/>
      <pc:docMkLst>
        <pc:docMk/>
      </pc:docMkLst>
      <pc:sldChg chg="modSp">
        <pc:chgData name="오예린" userId="S::yerin@chosun.kr::f1fc05f8-9f6f-4696-97ec-0406bd019a61" providerId="AD" clId="Web-{9BB20704-4B6D-54A9-F1ED-1996F761087C}" dt="2018-12-09T10:30:54.753" v="38" actId="20577"/>
        <pc:sldMkLst>
          <pc:docMk/>
          <pc:sldMk cId="2977937739" sldId="263"/>
        </pc:sldMkLst>
        <pc:spChg chg="mod">
          <ac:chgData name="오예린" userId="S::yerin@chosun.kr::f1fc05f8-9f6f-4696-97ec-0406bd019a61" providerId="AD" clId="Web-{9BB20704-4B6D-54A9-F1ED-1996F761087C}" dt="2018-12-09T10:30:54.753" v="38" actId="20577"/>
          <ac:spMkLst>
            <pc:docMk/>
            <pc:sldMk cId="2977937739" sldId="263"/>
            <ac:spMk id="2" creationId="{D3C6FF2D-761F-4834-BBA0-C71E40EB46B8}"/>
          </ac:spMkLst>
        </pc:spChg>
      </pc:sldChg>
      <pc:sldChg chg="delSp modSp">
        <pc:chgData name="오예린" userId="S::yerin@chosun.kr::f1fc05f8-9f6f-4696-97ec-0406bd019a61" providerId="AD" clId="Web-{9BB20704-4B6D-54A9-F1ED-1996F761087C}" dt="2018-12-09T10:32:05.254" v="47" actId="20577"/>
        <pc:sldMkLst>
          <pc:docMk/>
          <pc:sldMk cId="2698741053" sldId="286"/>
        </pc:sldMkLst>
        <pc:spChg chg="mod">
          <ac:chgData name="오예린" userId="S::yerin@chosun.kr::f1fc05f8-9f6f-4696-97ec-0406bd019a61" providerId="AD" clId="Web-{9BB20704-4B6D-54A9-F1ED-1996F761087C}" dt="2018-12-09T10:32:05.254" v="47" actId="20577"/>
          <ac:spMkLst>
            <pc:docMk/>
            <pc:sldMk cId="2698741053" sldId="286"/>
            <ac:spMk id="9" creationId="{4AFFB7E5-3DB7-42BA-9D20-CB3CCC2488C5}"/>
          </ac:spMkLst>
        </pc:spChg>
        <pc:picChg chg="del">
          <ac:chgData name="오예린" userId="S::yerin@chosun.kr::f1fc05f8-9f6f-4696-97ec-0406bd019a61" providerId="AD" clId="Web-{9BB20704-4B6D-54A9-F1ED-1996F761087C}" dt="2018-12-09T10:01:31.914" v="5"/>
          <ac:picMkLst>
            <pc:docMk/>
            <pc:sldMk cId="2698741053" sldId="286"/>
            <ac:picMk id="2" creationId="{C1A67BFF-6634-400F-A630-A38CDC1AD427}"/>
          </ac:picMkLst>
        </pc:picChg>
      </pc:sldChg>
    </pc:docChg>
  </pc:docChgLst>
  <pc:docChgLst>
    <pc:chgData name="오예린" userId="S::yerin@chosun.kr::f1fc05f8-9f6f-4696-97ec-0406bd019a61" providerId="AD" clId="Web-{29DCECDF-D727-D0B8-74FE-76570F1A7D72}"/>
    <pc:docChg chg="addSld delSld modSld sldOrd">
      <pc:chgData name="오예린" userId="S::yerin@chosun.kr::f1fc05f8-9f6f-4696-97ec-0406bd019a61" providerId="AD" clId="Web-{29DCECDF-D727-D0B8-74FE-76570F1A7D72}" dt="2018-12-08T17:32:47.636" v="802" actId="20577"/>
      <pc:docMkLst>
        <pc:docMk/>
      </pc:docMkLst>
      <pc:sldChg chg="del mod ord modShow">
        <pc:chgData name="오예린" userId="S::yerin@chosun.kr::f1fc05f8-9f6f-4696-97ec-0406bd019a61" providerId="AD" clId="Web-{29DCECDF-D727-D0B8-74FE-76570F1A7D72}" dt="2018-12-08T14:52:25.696" v="400"/>
        <pc:sldMkLst>
          <pc:docMk/>
          <pc:sldMk cId="2921641490" sldId="258"/>
        </pc:sldMkLst>
      </pc:sldChg>
      <pc:sldChg chg="modSp">
        <pc:chgData name="오예린" userId="S::yerin@chosun.kr::f1fc05f8-9f6f-4696-97ec-0406bd019a61" providerId="AD" clId="Web-{29DCECDF-D727-D0B8-74FE-76570F1A7D72}" dt="2018-12-08T14:26:34.388" v="40" actId="20577"/>
        <pc:sldMkLst>
          <pc:docMk/>
          <pc:sldMk cId="2977937739" sldId="263"/>
        </pc:sldMkLst>
        <pc:spChg chg="mod">
          <ac:chgData name="오예린" userId="S::yerin@chosun.kr::f1fc05f8-9f6f-4696-97ec-0406bd019a61" providerId="AD" clId="Web-{29DCECDF-D727-D0B8-74FE-76570F1A7D72}" dt="2018-12-08T14:26:34.388" v="40" actId="20577"/>
          <ac:spMkLst>
            <pc:docMk/>
            <pc:sldMk cId="2977937739" sldId="263"/>
            <ac:spMk id="2" creationId="{D3C6FF2D-761F-4834-BBA0-C71E40EB46B8}"/>
          </ac:spMkLst>
        </pc:spChg>
      </pc:sldChg>
      <pc:sldChg chg="addSp delSp modSp">
        <pc:chgData name="오예린" userId="S::yerin@chosun.kr::f1fc05f8-9f6f-4696-97ec-0406bd019a61" providerId="AD" clId="Web-{29DCECDF-D727-D0B8-74FE-76570F1A7D72}" dt="2018-12-08T14:47:38.624" v="301" actId="14100"/>
        <pc:sldMkLst>
          <pc:docMk/>
          <pc:sldMk cId="960315961" sldId="264"/>
        </pc:sldMkLst>
        <pc:spChg chg="del">
          <ac:chgData name="오예린" userId="S::yerin@chosun.kr::f1fc05f8-9f6f-4696-97ec-0406bd019a61" providerId="AD" clId="Web-{29DCECDF-D727-D0B8-74FE-76570F1A7D72}" dt="2018-12-08T14:43:52.903" v="242"/>
          <ac:spMkLst>
            <pc:docMk/>
            <pc:sldMk cId="960315961" sldId="264"/>
            <ac:spMk id="9" creationId="{29366BAF-5306-49DD-95BD-A862A520F715}"/>
          </ac:spMkLst>
        </pc:spChg>
        <pc:spChg chg="add mod">
          <ac:chgData name="오예린" userId="S::yerin@chosun.kr::f1fc05f8-9f6f-4696-97ec-0406bd019a61" providerId="AD" clId="Web-{29DCECDF-D727-D0B8-74FE-76570F1A7D72}" dt="2018-12-08T14:42:10.699" v="232" actId="1076"/>
          <ac:spMkLst>
            <pc:docMk/>
            <pc:sldMk cId="960315961" sldId="264"/>
            <ac:spMk id="12" creationId="{01842669-1260-49AA-8C5C-6EE94D04BDD4}"/>
          </ac:spMkLst>
        </pc:spChg>
        <pc:spChg chg="add mod">
          <ac:chgData name="오예린" userId="S::yerin@chosun.kr::f1fc05f8-9f6f-4696-97ec-0406bd019a61" providerId="AD" clId="Web-{29DCECDF-D727-D0B8-74FE-76570F1A7D72}" dt="2018-12-08T14:42:33.325" v="236" actId="1076"/>
          <ac:spMkLst>
            <pc:docMk/>
            <pc:sldMk cId="960315961" sldId="264"/>
            <ac:spMk id="14" creationId="{4C9E8E52-D105-4932-ACBA-2618FBD568FB}"/>
          </ac:spMkLst>
        </pc:spChg>
        <pc:spChg chg="add mod">
          <ac:chgData name="오예린" userId="S::yerin@chosun.kr::f1fc05f8-9f6f-4696-97ec-0406bd019a61" providerId="AD" clId="Web-{29DCECDF-D727-D0B8-74FE-76570F1A7D72}" dt="2018-12-08T14:43:16.794" v="241" actId="1076"/>
          <ac:spMkLst>
            <pc:docMk/>
            <pc:sldMk cId="960315961" sldId="264"/>
            <ac:spMk id="16" creationId="{047D570D-881A-4A20-AD89-7C9753719B76}"/>
          </ac:spMkLst>
        </pc:spChg>
        <pc:spChg chg="add mod">
          <ac:chgData name="오예린" userId="S::yerin@chosun.kr::f1fc05f8-9f6f-4696-97ec-0406bd019a61" providerId="AD" clId="Web-{29DCECDF-D727-D0B8-74FE-76570F1A7D72}" dt="2018-12-08T14:47:38.624" v="301" actId="14100"/>
          <ac:spMkLst>
            <pc:docMk/>
            <pc:sldMk cId="960315961" sldId="264"/>
            <ac:spMk id="18" creationId="{55C0E94F-4D2E-4244-9B9E-3319538FDC72}"/>
          </ac:spMkLst>
        </pc:spChg>
        <pc:picChg chg="add mod">
          <ac:chgData name="오예린" userId="S::yerin@chosun.kr::f1fc05f8-9f6f-4696-97ec-0406bd019a61" providerId="AD" clId="Web-{29DCECDF-D727-D0B8-74FE-76570F1A7D72}" dt="2018-12-08T14:42:59.153" v="237" actId="1076"/>
          <ac:picMkLst>
            <pc:docMk/>
            <pc:sldMk cId="960315961" sldId="264"/>
            <ac:picMk id="2" creationId="{B080BA00-1BB2-4E07-BB46-16A0D5BF6AB5}"/>
          </ac:picMkLst>
        </pc:picChg>
        <pc:picChg chg="add mod">
          <ac:chgData name="오예린" userId="S::yerin@chosun.kr::f1fc05f8-9f6f-4696-97ec-0406bd019a61" providerId="AD" clId="Web-{29DCECDF-D727-D0B8-74FE-76570F1A7D72}" dt="2018-12-08T14:40:31.761" v="224" actId="1076"/>
          <ac:picMkLst>
            <pc:docMk/>
            <pc:sldMk cId="960315961" sldId="264"/>
            <ac:picMk id="3" creationId="{346C2A7F-D922-41C3-B6B8-6F9C1365F32B}"/>
          </ac:picMkLst>
        </pc:picChg>
        <pc:picChg chg="mod">
          <ac:chgData name="오예린" userId="S::yerin@chosun.kr::f1fc05f8-9f6f-4696-97ec-0406bd019a61" providerId="AD" clId="Web-{29DCECDF-D727-D0B8-74FE-76570F1A7D72}" dt="2018-12-08T14:40:03.449" v="221" actId="1076"/>
          <ac:picMkLst>
            <pc:docMk/>
            <pc:sldMk cId="960315961" sldId="264"/>
            <ac:picMk id="5" creationId="{FAC672A9-6E95-404F-A9F7-74DD6AEE36FD}"/>
          </ac:picMkLst>
        </pc:picChg>
        <pc:picChg chg="add mod">
          <ac:chgData name="오예린" userId="S::yerin@chosun.kr::f1fc05f8-9f6f-4696-97ec-0406bd019a61" providerId="AD" clId="Web-{29DCECDF-D727-D0B8-74FE-76570F1A7D72}" dt="2018-12-08T14:42:06.371" v="230" actId="1076"/>
          <ac:picMkLst>
            <pc:docMk/>
            <pc:sldMk cId="960315961" sldId="264"/>
            <ac:picMk id="8" creationId="{3682E4ED-D0B8-4CD1-84F0-7B8966B055F6}"/>
          </ac:picMkLst>
        </pc:picChg>
      </pc:sldChg>
      <pc:sldChg chg="del">
        <pc:chgData name="오예린" userId="S::yerin@chosun.kr::f1fc05f8-9f6f-4696-97ec-0406bd019a61" providerId="AD" clId="Web-{29DCECDF-D727-D0B8-74FE-76570F1A7D72}" dt="2018-12-08T14:52:26.181" v="401"/>
        <pc:sldMkLst>
          <pc:docMk/>
          <pc:sldMk cId="3966952667" sldId="265"/>
        </pc:sldMkLst>
      </pc:sldChg>
      <pc:sldChg chg="del">
        <pc:chgData name="오예린" userId="S::yerin@chosun.kr::f1fc05f8-9f6f-4696-97ec-0406bd019a61" providerId="AD" clId="Web-{29DCECDF-D727-D0B8-74FE-76570F1A7D72}" dt="2018-12-08T14:52:27.634" v="402"/>
        <pc:sldMkLst>
          <pc:docMk/>
          <pc:sldMk cId="125233408" sldId="270"/>
        </pc:sldMkLst>
      </pc:sldChg>
      <pc:sldChg chg="addSp delSp modSp ord">
        <pc:chgData name="오예린" userId="S::yerin@chosun.kr::f1fc05f8-9f6f-4696-97ec-0406bd019a61" providerId="AD" clId="Web-{29DCECDF-D727-D0B8-74FE-76570F1A7D72}" dt="2018-12-08T15:06:28.489" v="490" actId="14100"/>
        <pc:sldMkLst>
          <pc:docMk/>
          <pc:sldMk cId="2975137279" sldId="271"/>
        </pc:sldMkLst>
        <pc:spChg chg="add mod">
          <ac:chgData name="오예린" userId="S::yerin@chosun.kr::f1fc05f8-9f6f-4696-97ec-0406bd019a61" providerId="AD" clId="Web-{29DCECDF-D727-D0B8-74FE-76570F1A7D72}" dt="2018-12-08T15:05:59.098" v="484" actId="1076"/>
          <ac:spMkLst>
            <pc:docMk/>
            <pc:sldMk cId="2975137279" sldId="271"/>
            <ac:spMk id="2" creationId="{79327DFE-4473-4BA0-B332-ABB35B100E67}"/>
          </ac:spMkLst>
        </pc:spChg>
        <pc:spChg chg="mod">
          <ac:chgData name="오예린" userId="S::yerin@chosun.kr::f1fc05f8-9f6f-4696-97ec-0406bd019a61" providerId="AD" clId="Web-{29DCECDF-D727-D0B8-74FE-76570F1A7D72}" dt="2018-12-08T15:01:06.236" v="449" actId="14100"/>
          <ac:spMkLst>
            <pc:docMk/>
            <pc:sldMk cId="2975137279" sldId="271"/>
            <ac:spMk id="3" creationId="{35C0BC11-FFD8-4C41-83C5-974E5B82D0BA}"/>
          </ac:spMkLst>
        </pc:spChg>
        <pc:spChg chg="add mod">
          <ac:chgData name="오예린" userId="S::yerin@chosun.kr::f1fc05f8-9f6f-4696-97ec-0406bd019a61" providerId="AD" clId="Web-{29DCECDF-D727-D0B8-74FE-76570F1A7D72}" dt="2018-12-08T15:05:55.973" v="483" actId="1076"/>
          <ac:spMkLst>
            <pc:docMk/>
            <pc:sldMk cId="2975137279" sldId="271"/>
            <ac:spMk id="4" creationId="{C08A25A8-E033-46EF-9B20-50426F04980F}"/>
          </ac:spMkLst>
        </pc:spChg>
        <pc:spChg chg="add mod">
          <ac:chgData name="오예린" userId="S::yerin@chosun.kr::f1fc05f8-9f6f-4696-97ec-0406bd019a61" providerId="AD" clId="Web-{29DCECDF-D727-D0B8-74FE-76570F1A7D72}" dt="2018-12-08T15:05:31.036" v="476"/>
          <ac:spMkLst>
            <pc:docMk/>
            <pc:sldMk cId="2975137279" sldId="271"/>
            <ac:spMk id="14" creationId="{49258C72-2953-41A3-9C25-DAB306A0F970}"/>
          </ac:spMkLst>
        </pc:spChg>
        <pc:spChg chg="add mod">
          <ac:chgData name="오예린" userId="S::yerin@chosun.kr::f1fc05f8-9f6f-4696-97ec-0406bd019a61" providerId="AD" clId="Web-{29DCECDF-D727-D0B8-74FE-76570F1A7D72}" dt="2018-12-08T15:05:45.661" v="482" actId="1076"/>
          <ac:spMkLst>
            <pc:docMk/>
            <pc:sldMk cId="2975137279" sldId="271"/>
            <ac:spMk id="15" creationId="{AD4D7B51-39B4-4E1B-ABA0-9B31296385DA}"/>
          </ac:spMkLst>
        </pc:spChg>
        <pc:spChg chg="add mod">
          <ac:chgData name="오예린" userId="S::yerin@chosun.kr::f1fc05f8-9f6f-4696-97ec-0406bd019a61" providerId="AD" clId="Web-{29DCECDF-D727-D0B8-74FE-76570F1A7D72}" dt="2018-12-08T15:06:28.489" v="490" actId="14100"/>
          <ac:spMkLst>
            <pc:docMk/>
            <pc:sldMk cId="2975137279" sldId="271"/>
            <ac:spMk id="16" creationId="{4FBC297B-506F-4C2F-8A2A-08F1725EF8F1}"/>
          </ac:spMkLst>
        </pc:spChg>
        <pc:picChg chg="add mod">
          <ac:chgData name="오예린" userId="S::yerin@chosun.kr::f1fc05f8-9f6f-4696-97ec-0406bd019a61" providerId="AD" clId="Web-{29DCECDF-D727-D0B8-74FE-76570F1A7D72}" dt="2018-12-08T15:00:43.517" v="447" actId="1076"/>
          <ac:picMkLst>
            <pc:docMk/>
            <pc:sldMk cId="2975137279" sldId="271"/>
            <ac:picMk id="5" creationId="{21EF49B1-4F1D-4DE4-8BB4-80963FE439DC}"/>
          </ac:picMkLst>
        </pc:picChg>
        <pc:picChg chg="mod">
          <ac:chgData name="오예린" userId="S::yerin@chosun.kr::f1fc05f8-9f6f-4696-97ec-0406bd019a61" providerId="AD" clId="Web-{29DCECDF-D727-D0B8-74FE-76570F1A7D72}" dt="2018-12-08T14:53:43.509" v="419" actId="1076"/>
          <ac:picMkLst>
            <pc:docMk/>
            <pc:sldMk cId="2975137279" sldId="271"/>
            <ac:picMk id="7" creationId="{25AE0BE3-21A4-4F26-A271-316B2332D1D3}"/>
          </ac:picMkLst>
        </pc:picChg>
        <pc:picChg chg="add del mod">
          <ac:chgData name="오예린" userId="S::yerin@chosun.kr::f1fc05f8-9f6f-4696-97ec-0406bd019a61" providerId="AD" clId="Web-{29DCECDF-D727-D0B8-74FE-76570F1A7D72}" dt="2018-12-08T15:02:36.565" v="455"/>
          <ac:picMkLst>
            <pc:docMk/>
            <pc:sldMk cId="2975137279" sldId="271"/>
            <ac:picMk id="8" creationId="{7B0F90B7-67D6-4303-A58E-6C7BFE651DC6}"/>
          </ac:picMkLst>
        </pc:picChg>
        <pc:picChg chg="add mod">
          <ac:chgData name="오예린" userId="S::yerin@chosun.kr::f1fc05f8-9f6f-4696-97ec-0406bd019a61" providerId="AD" clId="Web-{29DCECDF-D727-D0B8-74FE-76570F1A7D72}" dt="2018-12-08T15:03:29.129" v="461" actId="1076"/>
          <ac:picMkLst>
            <pc:docMk/>
            <pc:sldMk cId="2975137279" sldId="271"/>
            <ac:picMk id="10" creationId="{F4DA99B7-35E2-47C7-ACC9-1C2F8912EBBA}"/>
          </ac:picMkLst>
        </pc:picChg>
        <pc:picChg chg="add mod">
          <ac:chgData name="오예린" userId="S::yerin@chosun.kr::f1fc05f8-9f6f-4696-97ec-0406bd019a61" providerId="AD" clId="Web-{29DCECDF-D727-D0B8-74FE-76570F1A7D72}" dt="2018-12-08T15:04:34.098" v="467" actId="14100"/>
          <ac:picMkLst>
            <pc:docMk/>
            <pc:sldMk cId="2975137279" sldId="271"/>
            <ac:picMk id="12" creationId="{0642CFE8-6482-4EBF-81AD-1110017562B2}"/>
          </ac:picMkLst>
        </pc:picChg>
      </pc:sldChg>
      <pc:sldChg chg="delSp modSp">
        <pc:chgData name="오예린" userId="S::yerin@chosun.kr::f1fc05f8-9f6f-4696-97ec-0406bd019a61" providerId="AD" clId="Web-{29DCECDF-D727-D0B8-74FE-76570F1A7D72}" dt="2018-12-08T16:45:57.662" v="523" actId="14100"/>
        <pc:sldMkLst>
          <pc:docMk/>
          <pc:sldMk cId="657760294" sldId="273"/>
        </pc:sldMkLst>
        <pc:spChg chg="mod">
          <ac:chgData name="오예린" userId="S::yerin@chosun.kr::f1fc05f8-9f6f-4696-97ec-0406bd019a61" providerId="AD" clId="Web-{29DCECDF-D727-D0B8-74FE-76570F1A7D72}" dt="2018-12-08T16:45:57.662" v="523" actId="14100"/>
          <ac:spMkLst>
            <pc:docMk/>
            <pc:sldMk cId="657760294" sldId="273"/>
            <ac:spMk id="5" creationId="{19F4FDDE-AC7D-4CD6-8168-6FEB45D7B1AA}"/>
          </ac:spMkLst>
        </pc:spChg>
        <pc:picChg chg="del">
          <ac:chgData name="오예린" userId="S::yerin@chosun.kr::f1fc05f8-9f6f-4696-97ec-0406bd019a61" providerId="AD" clId="Web-{29DCECDF-D727-D0B8-74FE-76570F1A7D72}" dt="2018-12-08T16:44:23.271" v="517"/>
          <ac:picMkLst>
            <pc:docMk/>
            <pc:sldMk cId="657760294" sldId="273"/>
            <ac:picMk id="4" creationId="{06E313FA-A064-4766-88EF-EE5B58792883}"/>
          </ac:picMkLst>
        </pc:picChg>
      </pc:sldChg>
      <pc:sldChg chg="del">
        <pc:chgData name="오예린" userId="S::yerin@chosun.kr::f1fc05f8-9f6f-4696-97ec-0406bd019a61" providerId="AD" clId="Web-{29DCECDF-D727-D0B8-74FE-76570F1A7D72}" dt="2018-12-08T16:50:10.742" v="633"/>
        <pc:sldMkLst>
          <pc:docMk/>
          <pc:sldMk cId="3580856362" sldId="274"/>
        </pc:sldMkLst>
      </pc:sldChg>
      <pc:sldChg chg="del">
        <pc:chgData name="오예린" userId="S::yerin@chosun.kr::f1fc05f8-9f6f-4696-97ec-0406bd019a61" providerId="AD" clId="Web-{29DCECDF-D727-D0B8-74FE-76570F1A7D72}" dt="2018-12-08T14:52:43.071" v="404"/>
        <pc:sldMkLst>
          <pc:docMk/>
          <pc:sldMk cId="77982883" sldId="275"/>
        </pc:sldMkLst>
      </pc:sldChg>
      <pc:sldChg chg="addSp delSp modSp ord">
        <pc:chgData name="오예린" userId="S::yerin@chosun.kr::f1fc05f8-9f6f-4696-97ec-0406bd019a61" providerId="AD" clId="Web-{29DCECDF-D727-D0B8-74FE-76570F1A7D72}" dt="2018-12-08T14:51:23.946" v="397" actId="20577"/>
        <pc:sldMkLst>
          <pc:docMk/>
          <pc:sldMk cId="1207919168" sldId="276"/>
        </pc:sldMkLst>
        <pc:spChg chg="add mod">
          <ac:chgData name="오예린" userId="S::yerin@chosun.kr::f1fc05f8-9f6f-4696-97ec-0406bd019a61" providerId="AD" clId="Web-{29DCECDF-D727-D0B8-74FE-76570F1A7D72}" dt="2018-12-08T14:51:23.946" v="397" actId="20577"/>
          <ac:spMkLst>
            <pc:docMk/>
            <pc:sldMk cId="1207919168" sldId="276"/>
            <ac:spMk id="2" creationId="{3C0C42CD-7C56-480F-9FD8-0E38278D18FB}"/>
          </ac:spMkLst>
        </pc:spChg>
        <pc:spChg chg="del">
          <ac:chgData name="오예린" userId="S::yerin@chosun.kr::f1fc05f8-9f6f-4696-97ec-0406bd019a61" providerId="AD" clId="Web-{29DCECDF-D727-D0B8-74FE-76570F1A7D72}" dt="2018-12-08T14:48:25.499" v="302"/>
          <ac:spMkLst>
            <pc:docMk/>
            <pc:sldMk cId="1207919168" sldId="276"/>
            <ac:spMk id="4" creationId="{9C1AE250-0517-4129-83BB-BE916D6CAA45}"/>
          </ac:spMkLst>
        </pc:spChg>
      </pc:sldChg>
      <pc:sldChg chg="addSp delSp modSp">
        <pc:chgData name="오예린" userId="S::yerin@chosun.kr::f1fc05f8-9f6f-4696-97ec-0406bd019a61" providerId="AD" clId="Web-{29DCECDF-D727-D0B8-74FE-76570F1A7D72}" dt="2018-12-08T15:08:08.099" v="498" actId="1076"/>
        <pc:sldMkLst>
          <pc:docMk/>
          <pc:sldMk cId="2228839934" sldId="277"/>
        </pc:sldMkLst>
        <pc:spChg chg="del mod">
          <ac:chgData name="오예린" userId="S::yerin@chosun.kr::f1fc05f8-9f6f-4696-97ec-0406bd019a61" providerId="AD" clId="Web-{29DCECDF-D727-D0B8-74FE-76570F1A7D72}" dt="2018-12-08T14:21:10.304" v="2"/>
          <ac:spMkLst>
            <pc:docMk/>
            <pc:sldMk cId="2228839934" sldId="277"/>
            <ac:spMk id="3" creationId="{806D5ED2-AE07-4ED6-8E1F-64410A2606D8}"/>
          </ac:spMkLst>
        </pc:spChg>
        <pc:spChg chg="add del mod">
          <ac:chgData name="오예린" userId="S::yerin@chosun.kr::f1fc05f8-9f6f-4696-97ec-0406bd019a61" providerId="AD" clId="Web-{29DCECDF-D727-D0B8-74FE-76570F1A7D72}" dt="2018-12-08T14:21:46.257" v="9"/>
          <ac:spMkLst>
            <pc:docMk/>
            <pc:sldMk cId="2228839934" sldId="277"/>
            <ac:spMk id="7" creationId="{C75F8D16-6A02-47A2-B7FC-27EFAD717B01}"/>
          </ac:spMkLst>
        </pc:spChg>
        <pc:spChg chg="add mod">
          <ac:chgData name="오예린" userId="S::yerin@chosun.kr::f1fc05f8-9f6f-4696-97ec-0406bd019a61" providerId="AD" clId="Web-{29DCECDF-D727-D0B8-74FE-76570F1A7D72}" dt="2018-12-08T15:08:08.099" v="498" actId="1076"/>
          <ac:spMkLst>
            <pc:docMk/>
            <pc:sldMk cId="2228839934" sldId="277"/>
            <ac:spMk id="9" creationId="{9154E8FE-C9C9-4189-BCE6-C3C0A198231F}"/>
          </ac:spMkLst>
        </pc:spChg>
        <pc:spChg chg="add mod ord">
          <ac:chgData name="오예린" userId="S::yerin@chosun.kr::f1fc05f8-9f6f-4696-97ec-0406bd019a61" providerId="AD" clId="Web-{29DCECDF-D727-D0B8-74FE-76570F1A7D72}" dt="2018-12-08T15:07:56.161" v="494"/>
          <ac:spMkLst>
            <pc:docMk/>
            <pc:sldMk cId="2228839934" sldId="277"/>
            <ac:spMk id="13" creationId="{0CAD5D82-A3B9-486D-8404-238AEE16B17A}"/>
          </ac:spMkLst>
        </pc:spChg>
        <pc:picChg chg="add del mod">
          <ac:chgData name="오예린" userId="S::yerin@chosun.kr::f1fc05f8-9f6f-4696-97ec-0406bd019a61" providerId="AD" clId="Web-{29DCECDF-D727-D0B8-74FE-76570F1A7D72}" dt="2018-12-08T14:25:19.607" v="29" actId="14100"/>
          <ac:picMkLst>
            <pc:docMk/>
            <pc:sldMk cId="2228839934" sldId="277"/>
            <ac:picMk id="2" creationId="{A292ADBD-E86D-4491-BB87-32C32EACD847}"/>
          </ac:picMkLst>
        </pc:picChg>
        <pc:picChg chg="add mod ord">
          <ac:chgData name="오예린" userId="S::yerin@chosun.kr::f1fc05f8-9f6f-4696-97ec-0406bd019a61" providerId="AD" clId="Web-{29DCECDF-D727-D0B8-74FE-76570F1A7D72}" dt="2018-12-08T15:08:00.255" v="495"/>
          <ac:picMkLst>
            <pc:docMk/>
            <pc:sldMk cId="2228839934" sldId="277"/>
            <ac:picMk id="11" creationId="{21F3D3EB-9CFD-44C7-B739-567DB6742739}"/>
          </ac:picMkLst>
        </pc:picChg>
        <pc:cxnChg chg="add del mod">
          <ac:chgData name="오예린" userId="S::yerin@chosun.kr::f1fc05f8-9f6f-4696-97ec-0406bd019a61" providerId="AD" clId="Web-{29DCECDF-D727-D0B8-74FE-76570F1A7D72}" dt="2018-12-08T14:22:00.367" v="15"/>
          <ac:cxnSpMkLst>
            <pc:docMk/>
            <pc:sldMk cId="2228839934" sldId="277"/>
            <ac:cxnSpMk id="5" creationId="{C25DC39E-ABB5-46D6-AA7F-288F5D71ACD9}"/>
          </ac:cxnSpMkLst>
        </pc:cxnChg>
        <pc:cxnChg chg="add del mod">
          <ac:chgData name="오예린" userId="S::yerin@chosun.kr::f1fc05f8-9f6f-4696-97ec-0406bd019a61" providerId="AD" clId="Web-{29DCECDF-D727-D0B8-74FE-76570F1A7D72}" dt="2018-12-08T14:23:08.996" v="20"/>
          <ac:cxnSpMkLst>
            <pc:docMk/>
            <pc:sldMk cId="2228839934" sldId="277"/>
            <ac:cxnSpMk id="8" creationId="{9478E336-1910-4C1F-9A1D-5E454AAB2821}"/>
          </ac:cxnSpMkLst>
        </pc:cxnChg>
      </pc:sldChg>
      <pc:sldChg chg="modSp">
        <pc:chgData name="오예린" userId="S::yerin@chosun.kr::f1fc05f8-9f6f-4696-97ec-0406bd019a61" providerId="AD" clId="Web-{29DCECDF-D727-D0B8-74FE-76570F1A7D72}" dt="2018-12-08T14:27:18.888" v="46" actId="20577"/>
        <pc:sldMkLst>
          <pc:docMk/>
          <pc:sldMk cId="1958773632" sldId="279"/>
        </pc:sldMkLst>
        <pc:spChg chg="mod">
          <ac:chgData name="오예린" userId="S::yerin@chosun.kr::f1fc05f8-9f6f-4696-97ec-0406bd019a61" providerId="AD" clId="Web-{29DCECDF-D727-D0B8-74FE-76570F1A7D72}" dt="2018-12-08T14:27:18.888" v="46" actId="20577"/>
          <ac:spMkLst>
            <pc:docMk/>
            <pc:sldMk cId="1958773632" sldId="279"/>
            <ac:spMk id="3" creationId="{89920339-0F01-40E3-8A45-91D2401F9C12}"/>
          </ac:spMkLst>
        </pc:spChg>
      </pc:sldChg>
      <pc:sldChg chg="addSp delSp modSp add replId">
        <pc:chgData name="오예린" userId="S::yerin@chosun.kr::f1fc05f8-9f6f-4696-97ec-0406bd019a61" providerId="AD" clId="Web-{29DCECDF-D727-D0B8-74FE-76570F1A7D72}" dt="2018-12-08T16:50:39.227" v="639" actId="1076"/>
        <pc:sldMkLst>
          <pc:docMk/>
          <pc:sldMk cId="904016459" sldId="282"/>
        </pc:sldMkLst>
        <pc:spChg chg="add del mod">
          <ac:chgData name="오예린" userId="S::yerin@chosun.kr::f1fc05f8-9f6f-4696-97ec-0406bd019a61" providerId="AD" clId="Web-{29DCECDF-D727-D0B8-74FE-76570F1A7D72}" dt="2018-12-08T16:47:43.491" v="599"/>
          <ac:spMkLst>
            <pc:docMk/>
            <pc:sldMk cId="904016459" sldId="282"/>
            <ac:spMk id="3" creationId="{69D741EA-2ECC-462B-8C10-0188DD05F3EB}"/>
          </ac:spMkLst>
        </pc:spChg>
        <pc:spChg chg="del mod">
          <ac:chgData name="오예린" userId="S::yerin@chosun.kr::f1fc05f8-9f6f-4696-97ec-0406bd019a61" providerId="AD" clId="Web-{29DCECDF-D727-D0B8-74FE-76570F1A7D72}" dt="2018-12-08T16:47:03.053" v="539"/>
          <ac:spMkLst>
            <pc:docMk/>
            <pc:sldMk cId="904016459" sldId="282"/>
            <ac:spMk id="5" creationId="{19F4FDDE-AC7D-4CD6-8168-6FEB45D7B1AA}"/>
          </ac:spMkLst>
        </pc:spChg>
        <pc:spChg chg="add mod">
          <ac:chgData name="오예린" userId="S::yerin@chosun.kr::f1fc05f8-9f6f-4696-97ec-0406bd019a61" providerId="AD" clId="Web-{29DCECDF-D727-D0B8-74FE-76570F1A7D72}" dt="2018-12-08T16:50:39.227" v="639" actId="1076"/>
          <ac:spMkLst>
            <pc:docMk/>
            <pc:sldMk cId="904016459" sldId="282"/>
            <ac:spMk id="9" creationId="{4AFFB7E5-3DB7-42BA-9D20-CB3CCC2488C5}"/>
          </ac:spMkLst>
        </pc:spChg>
        <pc:picChg chg="add mod">
          <ac:chgData name="오예린" userId="S::yerin@chosun.kr::f1fc05f8-9f6f-4696-97ec-0406bd019a61" providerId="AD" clId="Web-{29DCECDF-D727-D0B8-74FE-76570F1A7D72}" dt="2018-12-08T16:49:59.914" v="631" actId="1076"/>
          <ac:picMkLst>
            <pc:docMk/>
            <pc:sldMk cId="904016459" sldId="282"/>
            <ac:picMk id="2" creationId="{4C647CDB-50B0-491E-BC2F-B53DA41181E3}"/>
          </ac:picMkLst>
        </pc:picChg>
        <pc:picChg chg="mod">
          <ac:chgData name="오예린" userId="S::yerin@chosun.kr::f1fc05f8-9f6f-4696-97ec-0406bd019a61" providerId="AD" clId="Web-{29DCECDF-D727-D0B8-74FE-76570F1A7D72}" dt="2018-12-08T16:50:00.977" v="632" actId="1076"/>
          <ac:picMkLst>
            <pc:docMk/>
            <pc:sldMk cId="904016459" sldId="282"/>
            <ac:picMk id="4" creationId="{06E313FA-A064-4766-88EF-EE5B58792883}"/>
          </ac:picMkLst>
        </pc:picChg>
      </pc:sldChg>
      <pc:sldChg chg="modSp del">
        <pc:chgData name="오예린" userId="S::yerin@chosun.kr::f1fc05f8-9f6f-4696-97ec-0406bd019a61" providerId="AD" clId="Web-{29DCECDF-D727-D0B8-74FE-76570F1A7D72}" dt="2018-12-08T14:38:35.511" v="218"/>
        <pc:sldMkLst>
          <pc:docMk/>
          <pc:sldMk cId="2608744197" sldId="282"/>
        </pc:sldMkLst>
        <pc:spChg chg="mod">
          <ac:chgData name="오예린" userId="S::yerin@chosun.kr::f1fc05f8-9f6f-4696-97ec-0406bd019a61" providerId="AD" clId="Web-{29DCECDF-D727-D0B8-74FE-76570F1A7D72}" dt="2018-12-08T14:25:55.091" v="34" actId="1076"/>
          <ac:spMkLst>
            <pc:docMk/>
            <pc:sldMk cId="2608744197" sldId="282"/>
            <ac:spMk id="7" creationId="{8AE8DD7D-DD74-4E5C-8D81-F74219AA537F}"/>
          </ac:spMkLst>
        </pc:spChg>
      </pc:sldChg>
      <pc:sldChg chg="add del ord replId">
        <pc:chgData name="오예린" userId="S::yerin@chosun.kr::f1fc05f8-9f6f-4696-97ec-0406bd019a61" providerId="AD" clId="Web-{29DCECDF-D727-D0B8-74FE-76570F1A7D72}" dt="2018-12-08T16:50:25.258" v="637"/>
        <pc:sldMkLst>
          <pc:docMk/>
          <pc:sldMk cId="3810728969" sldId="283"/>
        </pc:sldMkLst>
      </pc:sldChg>
      <pc:sldChg chg="addSp delSp modSp add replId">
        <pc:chgData name="오예린" userId="S::yerin@chosun.kr::f1fc05f8-9f6f-4696-97ec-0406bd019a61" providerId="AD" clId="Web-{29DCECDF-D727-D0B8-74FE-76570F1A7D72}" dt="2018-12-08T16:56:22.703" v="678" actId="1076"/>
        <pc:sldMkLst>
          <pc:docMk/>
          <pc:sldMk cId="1208304946" sldId="284"/>
        </pc:sldMkLst>
        <pc:spChg chg="mod">
          <ac:chgData name="오예린" userId="S::yerin@chosun.kr::f1fc05f8-9f6f-4696-97ec-0406bd019a61" providerId="AD" clId="Web-{29DCECDF-D727-D0B8-74FE-76570F1A7D72}" dt="2018-12-08T16:51:39.743" v="662" actId="20577"/>
          <ac:spMkLst>
            <pc:docMk/>
            <pc:sldMk cId="1208304946" sldId="284"/>
            <ac:spMk id="9" creationId="{4AFFB7E5-3DB7-42BA-9D20-CB3CCC2488C5}"/>
          </ac:spMkLst>
        </pc:spChg>
        <pc:picChg chg="del">
          <ac:chgData name="오예린" userId="S::yerin@chosun.kr::f1fc05f8-9f6f-4696-97ec-0406bd019a61" providerId="AD" clId="Web-{29DCECDF-D727-D0B8-74FE-76570F1A7D72}" dt="2018-12-08T16:51:51.134" v="665"/>
          <ac:picMkLst>
            <pc:docMk/>
            <pc:sldMk cId="1208304946" sldId="284"/>
            <ac:picMk id="2" creationId="{4C647CDB-50B0-491E-BC2F-B53DA41181E3}"/>
          </ac:picMkLst>
        </pc:picChg>
        <pc:picChg chg="add mod">
          <ac:chgData name="오예린" userId="S::yerin@chosun.kr::f1fc05f8-9f6f-4696-97ec-0406bd019a61" providerId="AD" clId="Web-{29DCECDF-D727-D0B8-74FE-76570F1A7D72}" dt="2018-12-08T16:56:17.484" v="675" actId="1076"/>
          <ac:picMkLst>
            <pc:docMk/>
            <pc:sldMk cId="1208304946" sldId="284"/>
            <ac:picMk id="3" creationId="{C2212F16-9574-497D-9E66-64FD148FFA22}"/>
          </ac:picMkLst>
        </pc:picChg>
        <pc:picChg chg="del">
          <ac:chgData name="오예린" userId="S::yerin@chosun.kr::f1fc05f8-9f6f-4696-97ec-0406bd019a61" providerId="AD" clId="Web-{29DCECDF-D727-D0B8-74FE-76570F1A7D72}" dt="2018-12-08T16:51:51.681" v="666"/>
          <ac:picMkLst>
            <pc:docMk/>
            <pc:sldMk cId="1208304946" sldId="284"/>
            <ac:picMk id="4" creationId="{06E313FA-A064-4766-88EF-EE5B58792883}"/>
          </ac:picMkLst>
        </pc:picChg>
        <pc:picChg chg="add mod">
          <ac:chgData name="오예린" userId="S::yerin@chosun.kr::f1fc05f8-9f6f-4696-97ec-0406bd019a61" providerId="AD" clId="Web-{29DCECDF-D727-D0B8-74FE-76570F1A7D72}" dt="2018-12-08T16:56:22.703" v="678" actId="1076"/>
          <ac:picMkLst>
            <pc:docMk/>
            <pc:sldMk cId="1208304946" sldId="284"/>
            <ac:picMk id="6" creationId="{9840BD1A-A178-4F33-A4BA-93705B6901FE}"/>
          </ac:picMkLst>
        </pc:picChg>
      </pc:sldChg>
      <pc:sldChg chg="addSp delSp modSp add replId">
        <pc:chgData name="오예린" userId="S::yerin@chosun.kr::f1fc05f8-9f6f-4696-97ec-0406bd019a61" providerId="AD" clId="Web-{29DCECDF-D727-D0B8-74FE-76570F1A7D72}" dt="2018-12-08T17:15:17.629" v="789" actId="1076"/>
        <pc:sldMkLst>
          <pc:docMk/>
          <pc:sldMk cId="1515721385" sldId="285"/>
        </pc:sldMkLst>
        <pc:spChg chg="mod">
          <ac:chgData name="오예린" userId="S::yerin@chosun.kr::f1fc05f8-9f6f-4696-97ec-0406bd019a61" providerId="AD" clId="Web-{29DCECDF-D727-D0B8-74FE-76570F1A7D72}" dt="2018-12-08T17:15:17.629" v="789" actId="1076"/>
          <ac:spMkLst>
            <pc:docMk/>
            <pc:sldMk cId="1515721385" sldId="285"/>
            <ac:spMk id="9" creationId="{4AFFB7E5-3DB7-42BA-9D20-CB3CCC2488C5}"/>
          </ac:spMkLst>
        </pc:spChg>
        <pc:picChg chg="add mod">
          <ac:chgData name="오예린" userId="S::yerin@chosun.kr::f1fc05f8-9f6f-4696-97ec-0406bd019a61" providerId="AD" clId="Web-{29DCECDF-D727-D0B8-74FE-76570F1A7D72}" dt="2018-12-08T16:59:15.220" v="699" actId="1076"/>
          <ac:picMkLst>
            <pc:docMk/>
            <pc:sldMk cId="1515721385" sldId="285"/>
            <ac:picMk id="2" creationId="{C1A67BFF-6634-400F-A630-A38CDC1AD427}"/>
          </ac:picMkLst>
        </pc:picChg>
        <pc:picChg chg="del">
          <ac:chgData name="오예린" userId="S::yerin@chosun.kr::f1fc05f8-9f6f-4696-97ec-0406bd019a61" providerId="AD" clId="Web-{29DCECDF-D727-D0B8-74FE-76570F1A7D72}" dt="2018-12-08T16:57:45.110" v="696"/>
          <ac:picMkLst>
            <pc:docMk/>
            <pc:sldMk cId="1515721385" sldId="285"/>
            <ac:picMk id="3" creationId="{C2212F16-9574-497D-9E66-64FD148FFA22}"/>
          </ac:picMkLst>
        </pc:picChg>
        <pc:picChg chg="del">
          <ac:chgData name="오예린" userId="S::yerin@chosun.kr::f1fc05f8-9f6f-4696-97ec-0406bd019a61" providerId="AD" clId="Web-{29DCECDF-D727-D0B8-74FE-76570F1A7D72}" dt="2018-12-08T16:57:43.188" v="695"/>
          <ac:picMkLst>
            <pc:docMk/>
            <pc:sldMk cId="1515721385" sldId="285"/>
            <ac:picMk id="6" creationId="{9840BD1A-A178-4F33-A4BA-93705B6901FE}"/>
          </ac:picMkLst>
        </pc:picChg>
      </pc:sldChg>
      <pc:sldChg chg="modSp add replId">
        <pc:chgData name="오예린" userId="S::yerin@chosun.kr::f1fc05f8-9f6f-4696-97ec-0406bd019a61" providerId="AD" clId="Web-{29DCECDF-D727-D0B8-74FE-76570F1A7D72}" dt="2018-12-08T17:27:26.595" v="800" actId="20577"/>
        <pc:sldMkLst>
          <pc:docMk/>
          <pc:sldMk cId="2698741053" sldId="286"/>
        </pc:sldMkLst>
        <pc:spChg chg="mod">
          <ac:chgData name="오예린" userId="S::yerin@chosun.kr::f1fc05f8-9f6f-4696-97ec-0406bd019a61" providerId="AD" clId="Web-{29DCECDF-D727-D0B8-74FE-76570F1A7D72}" dt="2018-12-08T17:27:26.595" v="800" actId="20577"/>
          <ac:spMkLst>
            <pc:docMk/>
            <pc:sldMk cId="2698741053" sldId="286"/>
            <ac:spMk id="9" creationId="{4AFFB7E5-3DB7-42BA-9D20-CB3CCC2488C5}"/>
          </ac:spMkLst>
        </pc:spChg>
      </pc:sldChg>
    </pc:docChg>
  </pc:docChgLst>
  <pc:docChgLst>
    <pc:chgData name="오예린" userId="S::yerin@chosun.kr::f1fc05f8-9f6f-4696-97ec-0406bd019a61" providerId="AD" clId="Web-{6C80E19D-428E-C985-4536-C5EBEF12928E}"/>
    <pc:docChg chg="addSld delSld modSld sldOrd">
      <pc:chgData name="오예린" userId="S::yerin@chosun.kr::f1fc05f8-9f6f-4696-97ec-0406bd019a61" providerId="AD" clId="Web-{6C80E19D-428E-C985-4536-C5EBEF12928E}" dt="2018-12-08T14:18:47.240" v="857" actId="14100"/>
      <pc:docMkLst>
        <pc:docMk/>
      </pc:docMkLst>
      <pc:sldChg chg="mod modShow">
        <pc:chgData name="오예린" userId="S::yerin@chosun.kr::f1fc05f8-9f6f-4696-97ec-0406bd019a61" providerId="AD" clId="Web-{6C80E19D-428E-C985-4536-C5EBEF12928E}" dt="2018-12-08T14:03:12.330" v="719"/>
        <pc:sldMkLst>
          <pc:docMk/>
          <pc:sldMk cId="2921641490" sldId="258"/>
        </pc:sldMkLst>
      </pc:sldChg>
      <pc:sldChg chg="addSp delSp modSp ord">
        <pc:chgData name="오예린" userId="S::yerin@chosun.kr::f1fc05f8-9f6f-4696-97ec-0406bd019a61" providerId="AD" clId="Web-{6C80E19D-428E-C985-4536-C5EBEF12928E}" dt="2018-12-08T14:03:23.111" v="721"/>
        <pc:sldMkLst>
          <pc:docMk/>
          <pc:sldMk cId="574633102" sldId="259"/>
        </pc:sldMkLst>
        <pc:spChg chg="del">
          <ac:chgData name="오예린" userId="S::yerin@chosun.kr::f1fc05f8-9f6f-4696-97ec-0406bd019a61" providerId="AD" clId="Web-{6C80E19D-428E-C985-4536-C5EBEF12928E}" dt="2018-12-08T13:15:39.912" v="283"/>
          <ac:spMkLst>
            <pc:docMk/>
            <pc:sldMk cId="574633102" sldId="259"/>
            <ac:spMk id="3" creationId="{02DC1A34-52DF-4E0A-80E3-2AB82E81EA4D}"/>
          </ac:spMkLst>
        </pc:spChg>
        <pc:spChg chg="mod">
          <ac:chgData name="오예린" userId="S::yerin@chosun.kr::f1fc05f8-9f6f-4696-97ec-0406bd019a61" providerId="AD" clId="Web-{6C80E19D-428E-C985-4536-C5EBEF12928E}" dt="2018-12-08T13:00:36.105" v="226" actId="14100"/>
          <ac:spMkLst>
            <pc:docMk/>
            <pc:sldMk cId="574633102" sldId="259"/>
            <ac:spMk id="9" creationId="{8F38391C-4802-4DCF-8CDB-2DBA49F00BA0}"/>
          </ac:spMkLst>
        </pc:spChg>
        <pc:spChg chg="add del mod">
          <ac:chgData name="오예린" userId="S::yerin@chosun.kr::f1fc05f8-9f6f-4696-97ec-0406bd019a61" providerId="AD" clId="Web-{6C80E19D-428E-C985-4536-C5EBEF12928E}" dt="2018-12-08T14:03:23.111" v="721"/>
          <ac:spMkLst>
            <pc:docMk/>
            <pc:sldMk cId="574633102" sldId="259"/>
            <ac:spMk id="885" creationId="{8E2DD275-A38B-4C3E-AD18-0A1C256113EC}"/>
          </ac:spMkLst>
        </pc:spChg>
        <pc:graphicFrameChg chg="add del mod modGraphic">
          <ac:chgData name="오예린" userId="S::yerin@chosun.kr::f1fc05f8-9f6f-4696-97ec-0406bd019a61" providerId="AD" clId="Web-{6C80E19D-428E-C985-4536-C5EBEF12928E}" dt="2018-12-08T13:15:30.021" v="281"/>
          <ac:graphicFrameMkLst>
            <pc:docMk/>
            <pc:sldMk cId="574633102" sldId="259"/>
            <ac:graphicFrameMk id="2" creationId="{4471604F-1CB4-4855-9348-1AAB125EB227}"/>
          </ac:graphicFrameMkLst>
        </pc:graphicFrameChg>
        <pc:graphicFrameChg chg="add del mod modGraphic">
          <ac:chgData name="오예린" userId="S::yerin@chosun.kr::f1fc05f8-9f6f-4696-97ec-0406bd019a61" providerId="AD" clId="Web-{6C80E19D-428E-C985-4536-C5EBEF12928E}" dt="2018-12-08T13:13:34.692" v="275"/>
          <ac:graphicFrameMkLst>
            <pc:docMk/>
            <pc:sldMk cId="574633102" sldId="259"/>
            <ac:graphicFrameMk id="476" creationId="{2225BA94-A515-46F0-9072-1E0482FEFD41}"/>
          </ac:graphicFrameMkLst>
        </pc:graphicFrameChg>
        <pc:graphicFrameChg chg="add mod modGraphic">
          <ac:chgData name="오예린" userId="S::yerin@chosun.kr::f1fc05f8-9f6f-4696-97ec-0406bd019a61" providerId="AD" clId="Web-{6C80E19D-428E-C985-4536-C5EBEF12928E}" dt="2018-12-08T13:17:45.444" v="298" actId="1076"/>
          <ac:graphicFrameMkLst>
            <pc:docMk/>
            <pc:sldMk cId="574633102" sldId="259"/>
            <ac:graphicFrameMk id="512" creationId="{3F172AA3-CEAA-4331-89EF-6B7D5C9CBA4F}"/>
          </ac:graphicFrameMkLst>
        </pc:graphicFrameChg>
      </pc:sldChg>
      <pc:sldChg chg="addSp delSp modSp ord">
        <pc:chgData name="오예린" userId="S::yerin@chosun.kr::f1fc05f8-9f6f-4696-97ec-0406bd019a61" providerId="AD" clId="Web-{6C80E19D-428E-C985-4536-C5EBEF12928E}" dt="2018-12-08T14:16:16.797" v="823"/>
        <pc:sldMkLst>
          <pc:docMk/>
          <pc:sldMk cId="3907878252" sldId="261"/>
        </pc:sldMkLst>
        <pc:spChg chg="add mod">
          <ac:chgData name="오예린" userId="S::yerin@chosun.kr::f1fc05f8-9f6f-4696-97ec-0406bd019a61" providerId="AD" clId="Web-{6C80E19D-428E-C985-4536-C5EBEF12928E}" dt="2018-12-08T13:50:29.039" v="632" actId="20577"/>
          <ac:spMkLst>
            <pc:docMk/>
            <pc:sldMk cId="3907878252" sldId="261"/>
            <ac:spMk id="2" creationId="{5F74D29F-8419-48AA-8407-B8A9A37E8123}"/>
          </ac:spMkLst>
        </pc:spChg>
        <pc:spChg chg="del">
          <ac:chgData name="오예린" userId="S::yerin@chosun.kr::f1fc05f8-9f6f-4696-97ec-0406bd019a61" providerId="AD" clId="Web-{6C80E19D-428E-C985-4536-C5EBEF12928E}" dt="2018-12-08T13:45:56.847" v="535"/>
          <ac:spMkLst>
            <pc:docMk/>
            <pc:sldMk cId="3907878252" sldId="261"/>
            <ac:spMk id="4" creationId="{B4DC9E50-4082-4BFD-9E17-BDD9C47E445B}"/>
          </ac:spMkLst>
        </pc:spChg>
        <pc:picChg chg="mod">
          <ac:chgData name="오예린" userId="S::yerin@chosun.kr::f1fc05f8-9f6f-4696-97ec-0406bd019a61" providerId="AD" clId="Web-{6C80E19D-428E-C985-4536-C5EBEF12928E}" dt="2018-12-08T13:50:04.164" v="623" actId="1076"/>
          <ac:picMkLst>
            <pc:docMk/>
            <pc:sldMk cId="3907878252" sldId="261"/>
            <ac:picMk id="5" creationId="{7B88A464-777E-4977-8C97-CD9A25B810EA}"/>
          </ac:picMkLst>
        </pc:picChg>
        <pc:picChg chg="mod">
          <ac:chgData name="오예린" userId="S::yerin@chosun.kr::f1fc05f8-9f6f-4696-97ec-0406bd019a61" providerId="AD" clId="Web-{6C80E19D-428E-C985-4536-C5EBEF12928E}" dt="2018-12-08T13:50:06.820" v="624" actId="1076"/>
          <ac:picMkLst>
            <pc:docMk/>
            <pc:sldMk cId="3907878252" sldId="261"/>
            <ac:picMk id="6" creationId="{0E515D7E-55B5-44C1-BC6B-BBF0A3E1982B}"/>
          </ac:picMkLst>
        </pc:picChg>
      </pc:sldChg>
      <pc:sldChg chg="addSp delSp modSp ord">
        <pc:chgData name="오예린" userId="S::yerin@chosun.kr::f1fc05f8-9f6f-4696-97ec-0406bd019a61" providerId="AD" clId="Web-{6C80E19D-428E-C985-4536-C5EBEF12928E}" dt="2018-12-08T14:17:05.349" v="832"/>
        <pc:sldMkLst>
          <pc:docMk/>
          <pc:sldMk cId="507497595" sldId="262"/>
        </pc:sldMkLst>
        <pc:spChg chg="add del mod">
          <ac:chgData name="오예린" userId="S::yerin@chosun.kr::f1fc05f8-9f6f-4696-97ec-0406bd019a61" providerId="AD" clId="Web-{6C80E19D-428E-C985-4536-C5EBEF12928E}" dt="2018-12-08T13:32:00.681" v="377"/>
          <ac:spMkLst>
            <pc:docMk/>
            <pc:sldMk cId="507497595" sldId="262"/>
            <ac:spMk id="2" creationId="{A007E42B-AD2E-47C6-9500-D7A9DBDE3564}"/>
          </ac:spMkLst>
        </pc:spChg>
        <pc:spChg chg="add mod">
          <ac:chgData name="오예린" userId="S::yerin@chosun.kr::f1fc05f8-9f6f-4696-97ec-0406bd019a61" providerId="AD" clId="Web-{6C80E19D-428E-C985-4536-C5EBEF12928E}" dt="2018-12-08T13:33:34.729" v="419" actId="20577"/>
          <ac:spMkLst>
            <pc:docMk/>
            <pc:sldMk cId="507497595" sldId="262"/>
            <ac:spMk id="3" creationId="{5F5FD5D3-8058-424D-AAC3-157BF41A8119}"/>
          </ac:spMkLst>
        </pc:spChg>
        <pc:spChg chg="del mod">
          <ac:chgData name="오예린" userId="S::yerin@chosun.kr::f1fc05f8-9f6f-4696-97ec-0406bd019a61" providerId="AD" clId="Web-{6C80E19D-428E-C985-4536-C5EBEF12928E}" dt="2018-12-08T13:33:09.932" v="402"/>
          <ac:spMkLst>
            <pc:docMk/>
            <pc:sldMk cId="507497595" sldId="262"/>
            <ac:spMk id="4" creationId="{D01A1908-C56A-4E6C-A79B-C79C70638349}"/>
          </ac:spMkLst>
        </pc:spChg>
        <pc:picChg chg="mod">
          <ac:chgData name="오예린" userId="S::yerin@chosun.kr::f1fc05f8-9f6f-4696-97ec-0406bd019a61" providerId="AD" clId="Web-{6C80E19D-428E-C985-4536-C5EBEF12928E}" dt="2018-12-08T13:30:36.087" v="358" actId="1076"/>
          <ac:picMkLst>
            <pc:docMk/>
            <pc:sldMk cId="507497595" sldId="262"/>
            <ac:picMk id="5" creationId="{11485372-B8EF-4E3B-A235-BBF655E77D7F}"/>
          </ac:picMkLst>
        </pc:picChg>
      </pc:sldChg>
      <pc:sldChg chg="addSp delSp modSp ord">
        <pc:chgData name="오예린" userId="S::yerin@chosun.kr::f1fc05f8-9f6f-4696-97ec-0406bd019a61" providerId="AD" clId="Web-{6C80E19D-428E-C985-4536-C5EBEF12928E}" dt="2018-12-08T14:17:00.328" v="831"/>
        <pc:sldMkLst>
          <pc:docMk/>
          <pc:sldMk cId="2977937739" sldId="263"/>
        </pc:sldMkLst>
        <pc:spChg chg="add mod">
          <ac:chgData name="오예린" userId="S::yerin@chosun.kr::f1fc05f8-9f6f-4696-97ec-0406bd019a61" providerId="AD" clId="Web-{6C80E19D-428E-C985-4536-C5EBEF12928E}" dt="2018-12-08T13:38:02.124" v="517" actId="20577"/>
          <ac:spMkLst>
            <pc:docMk/>
            <pc:sldMk cId="2977937739" sldId="263"/>
            <ac:spMk id="2" creationId="{D3C6FF2D-761F-4834-BBA0-C71E40EB46B8}"/>
          </ac:spMkLst>
        </pc:spChg>
        <pc:spChg chg="del mod">
          <ac:chgData name="오예린" userId="S::yerin@chosun.kr::f1fc05f8-9f6f-4696-97ec-0406bd019a61" providerId="AD" clId="Web-{6C80E19D-428E-C985-4536-C5EBEF12928E}" dt="2018-12-08T13:33:43.416" v="421"/>
          <ac:spMkLst>
            <pc:docMk/>
            <pc:sldMk cId="2977937739" sldId="263"/>
            <ac:spMk id="6" creationId="{CE1ADCA4-1EDA-4FE1-8831-5647F07048F4}"/>
          </ac:spMkLst>
        </pc:spChg>
      </pc:sldChg>
      <pc:sldChg chg="addSp delSp modSp ord">
        <pc:chgData name="오예린" userId="S::yerin@chosun.kr::f1fc05f8-9f6f-4696-97ec-0406bd019a61" providerId="AD" clId="Web-{6C80E19D-428E-C985-4536-C5EBEF12928E}" dt="2018-12-08T14:18:20.302" v="851"/>
        <pc:sldMkLst>
          <pc:docMk/>
          <pc:sldMk cId="960315961" sldId="264"/>
        </pc:sldMkLst>
        <pc:spChg chg="del mod">
          <ac:chgData name="오예린" userId="S::yerin@chosun.kr::f1fc05f8-9f6f-4696-97ec-0406bd019a61" providerId="AD" clId="Web-{6C80E19D-428E-C985-4536-C5EBEF12928E}" dt="2018-12-08T13:52:17.322" v="638"/>
          <ac:spMkLst>
            <pc:docMk/>
            <pc:sldMk cId="960315961" sldId="264"/>
            <ac:spMk id="2" creationId="{6A71B742-AC43-4C3D-812C-15CEF24E4D5B}"/>
          </ac:spMkLst>
        </pc:spChg>
        <pc:spChg chg="mod">
          <ac:chgData name="오예린" userId="S::yerin@chosun.kr::f1fc05f8-9f6f-4696-97ec-0406bd019a61" providerId="AD" clId="Web-{6C80E19D-428E-C985-4536-C5EBEF12928E}" dt="2018-12-08T14:09:08.571" v="763" actId="20577"/>
          <ac:spMkLst>
            <pc:docMk/>
            <pc:sldMk cId="960315961" sldId="264"/>
            <ac:spMk id="4" creationId="{7B72342F-8F95-486A-8EF7-8509970776B5}"/>
          </ac:spMkLst>
        </pc:spChg>
        <pc:spChg chg="add del mod">
          <ac:chgData name="오예린" userId="S::yerin@chosun.kr::f1fc05f8-9f6f-4696-97ec-0406bd019a61" providerId="AD" clId="Web-{6C80E19D-428E-C985-4536-C5EBEF12928E}" dt="2018-12-08T13:52:22.728" v="639"/>
          <ac:spMkLst>
            <pc:docMk/>
            <pc:sldMk cId="960315961" sldId="264"/>
            <ac:spMk id="6" creationId="{051E33EA-7C6B-4C81-B39A-9FD4CCF00FF9}"/>
          </ac:spMkLst>
        </pc:spChg>
        <pc:spChg chg="add mod">
          <ac:chgData name="오예린" userId="S::yerin@chosun.kr::f1fc05f8-9f6f-4696-97ec-0406bd019a61" providerId="AD" clId="Web-{6C80E19D-428E-C985-4536-C5EBEF12928E}" dt="2018-12-08T14:09:57.372" v="775" actId="14100"/>
          <ac:spMkLst>
            <pc:docMk/>
            <pc:sldMk cId="960315961" sldId="264"/>
            <ac:spMk id="9" creationId="{29366BAF-5306-49DD-95BD-A862A520F715}"/>
          </ac:spMkLst>
        </pc:spChg>
        <pc:picChg chg="mod">
          <ac:chgData name="오예린" userId="S::yerin@chosun.kr::f1fc05f8-9f6f-4696-97ec-0406bd019a61" providerId="AD" clId="Web-{6C80E19D-428E-C985-4536-C5EBEF12928E}" dt="2018-12-08T14:09:14.743" v="767" actId="1076"/>
          <ac:picMkLst>
            <pc:docMk/>
            <pc:sldMk cId="960315961" sldId="264"/>
            <ac:picMk id="5" creationId="{FAC672A9-6E95-404F-A9F7-74DD6AEE36FD}"/>
          </ac:picMkLst>
        </pc:picChg>
        <pc:picChg chg="add del">
          <ac:chgData name="오예린" userId="S::yerin@chosun.kr::f1fc05f8-9f6f-4696-97ec-0406bd019a61" providerId="AD" clId="Web-{6C80E19D-428E-C985-4536-C5EBEF12928E}" dt="2018-12-08T14:09:34.665" v="772"/>
          <ac:picMkLst>
            <pc:docMk/>
            <pc:sldMk cId="960315961" sldId="264"/>
            <ac:picMk id="8" creationId="{4279608C-EEEC-47A0-B46B-067D21094B05}"/>
          </ac:picMkLst>
        </pc:picChg>
      </pc:sldChg>
      <pc:sldChg chg="mod ord modShow">
        <pc:chgData name="오예린" userId="S::yerin@chosun.kr::f1fc05f8-9f6f-4696-97ec-0406bd019a61" providerId="AD" clId="Web-{6C80E19D-428E-C985-4536-C5EBEF12928E}" dt="2018-12-08T14:03:58.518" v="725"/>
        <pc:sldMkLst>
          <pc:docMk/>
          <pc:sldMk cId="3966952667" sldId="265"/>
        </pc:sldMkLst>
      </pc:sldChg>
      <pc:sldChg chg="modSp">
        <pc:chgData name="오예린" userId="S::yerin@chosun.kr::f1fc05f8-9f6f-4696-97ec-0406bd019a61" providerId="AD" clId="Web-{6C80E19D-428E-C985-4536-C5EBEF12928E}" dt="2018-12-08T13:30:16.805" v="355" actId="20577"/>
        <pc:sldMkLst>
          <pc:docMk/>
          <pc:sldMk cId="2531242821" sldId="267"/>
        </pc:sldMkLst>
        <pc:spChg chg="mod">
          <ac:chgData name="오예린" userId="S::yerin@chosun.kr::f1fc05f8-9f6f-4696-97ec-0406bd019a61" providerId="AD" clId="Web-{6C80E19D-428E-C985-4536-C5EBEF12928E}" dt="2018-12-08T13:30:16.805" v="355" actId="20577"/>
          <ac:spMkLst>
            <pc:docMk/>
            <pc:sldMk cId="2531242821" sldId="267"/>
            <ac:spMk id="2" creationId="{0968CB4A-CA2F-4D4B-AC57-4A3D7937C46F}"/>
          </ac:spMkLst>
        </pc:spChg>
      </pc:sldChg>
      <pc:sldChg chg="mod ord modShow">
        <pc:chgData name="오예린" userId="S::yerin@chosun.kr::f1fc05f8-9f6f-4696-97ec-0406bd019a61" providerId="AD" clId="Web-{6C80E19D-428E-C985-4536-C5EBEF12928E}" dt="2018-12-08T14:03:53.065" v="724"/>
        <pc:sldMkLst>
          <pc:docMk/>
          <pc:sldMk cId="125233408" sldId="270"/>
        </pc:sldMkLst>
      </pc:sldChg>
      <pc:sldChg chg="ord">
        <pc:chgData name="오예린" userId="S::yerin@chosun.kr::f1fc05f8-9f6f-4696-97ec-0406bd019a61" providerId="AD" clId="Web-{6C80E19D-428E-C985-4536-C5EBEF12928E}" dt="2018-12-08T14:05:13.659" v="730"/>
        <pc:sldMkLst>
          <pc:docMk/>
          <pc:sldMk cId="2975137279" sldId="271"/>
        </pc:sldMkLst>
      </pc:sldChg>
      <pc:sldChg chg="addSp delSp modSp ord">
        <pc:chgData name="오예린" userId="S::yerin@chosun.kr::f1fc05f8-9f6f-4696-97ec-0406bd019a61" providerId="AD" clId="Web-{6C80E19D-428E-C985-4536-C5EBEF12928E}" dt="2018-12-08T14:16:41.328" v="829" actId="20577"/>
        <pc:sldMkLst>
          <pc:docMk/>
          <pc:sldMk cId="2050574366" sldId="272"/>
        </pc:sldMkLst>
        <pc:spChg chg="add mod">
          <ac:chgData name="오예린" userId="S::yerin@chosun.kr::f1fc05f8-9f6f-4696-97ec-0406bd019a61" providerId="AD" clId="Web-{6C80E19D-428E-C985-4536-C5EBEF12928E}" dt="2018-12-08T14:16:41.328" v="829" actId="20577"/>
          <ac:spMkLst>
            <pc:docMk/>
            <pc:sldMk cId="2050574366" sldId="272"/>
            <ac:spMk id="2" creationId="{DB42F8BD-3974-4DE9-83A2-9DE37478E90F}"/>
          </ac:spMkLst>
        </pc:spChg>
        <pc:spChg chg="del">
          <ac:chgData name="오예린" userId="S::yerin@chosun.kr::f1fc05f8-9f6f-4696-97ec-0406bd019a61" providerId="AD" clId="Web-{6C80E19D-428E-C985-4536-C5EBEF12928E}" dt="2018-12-08T13:44:33.752" v="519"/>
          <ac:spMkLst>
            <pc:docMk/>
            <pc:sldMk cId="2050574366" sldId="272"/>
            <ac:spMk id="5" creationId="{96149447-8110-4534-8BE4-45FA2F2D22FB}"/>
          </ac:spMkLst>
        </pc:spChg>
      </pc:sldChg>
      <pc:sldChg chg="ord">
        <pc:chgData name="오예린" userId="S::yerin@chosun.kr::f1fc05f8-9f6f-4696-97ec-0406bd019a61" providerId="AD" clId="Web-{6C80E19D-428E-C985-4536-C5EBEF12928E}" dt="2018-12-08T14:03:44.674" v="722"/>
        <pc:sldMkLst>
          <pc:docMk/>
          <pc:sldMk cId="657760294" sldId="273"/>
        </pc:sldMkLst>
      </pc:sldChg>
      <pc:sldChg chg="ord">
        <pc:chgData name="오예린" userId="S::yerin@chosun.kr::f1fc05f8-9f6f-4696-97ec-0406bd019a61" providerId="AD" clId="Web-{6C80E19D-428E-C985-4536-C5EBEF12928E}" dt="2018-12-08T14:04:35.002" v="728"/>
        <pc:sldMkLst>
          <pc:docMk/>
          <pc:sldMk cId="77982883" sldId="275"/>
        </pc:sldMkLst>
      </pc:sldChg>
      <pc:sldChg chg="addSp delSp modSp ord">
        <pc:chgData name="오예린" userId="S::yerin@chosun.kr::f1fc05f8-9f6f-4696-97ec-0406bd019a61" providerId="AD" clId="Web-{6C80E19D-428E-C985-4536-C5EBEF12928E}" dt="2018-12-08T14:13:19.561" v="807" actId="1076"/>
        <pc:sldMkLst>
          <pc:docMk/>
          <pc:sldMk cId="1207919168" sldId="276"/>
        </pc:sldMkLst>
        <pc:spChg chg="add del">
          <ac:chgData name="오예린" userId="S::yerin@chosun.kr::f1fc05f8-9f6f-4696-97ec-0406bd019a61" providerId="AD" clId="Web-{6C80E19D-428E-C985-4536-C5EBEF12928E}" dt="2018-12-08T14:11:30.732" v="785"/>
          <ac:spMkLst>
            <pc:docMk/>
            <pc:sldMk cId="1207919168" sldId="276"/>
            <ac:spMk id="2" creationId="{68821C5E-C6AC-4A4A-A4C1-8DCE41B865FD}"/>
          </ac:spMkLst>
        </pc:spChg>
        <pc:spChg chg="add del mod">
          <ac:chgData name="오예린" userId="S::yerin@chosun.kr::f1fc05f8-9f6f-4696-97ec-0406bd019a61" providerId="AD" clId="Web-{6C80E19D-428E-C985-4536-C5EBEF12928E}" dt="2018-12-08T14:11:59.888" v="791"/>
          <ac:spMkLst>
            <pc:docMk/>
            <pc:sldMk cId="1207919168" sldId="276"/>
            <ac:spMk id="3" creationId="{9298CCC2-2A8B-4497-BB05-ADCC7872B1D7}"/>
          </ac:spMkLst>
        </pc:spChg>
        <pc:spChg chg="mod">
          <ac:chgData name="오예린" userId="S::yerin@chosun.kr::f1fc05f8-9f6f-4696-97ec-0406bd019a61" providerId="AD" clId="Web-{6C80E19D-428E-C985-4536-C5EBEF12928E}" dt="2018-12-08T14:10:57.575" v="783" actId="1076"/>
          <ac:spMkLst>
            <pc:docMk/>
            <pc:sldMk cId="1207919168" sldId="276"/>
            <ac:spMk id="7" creationId="{34BDEF87-293B-41D9-A510-39615E631B70}"/>
          </ac:spMkLst>
        </pc:spChg>
        <pc:spChg chg="add del mod">
          <ac:chgData name="오예린" userId="S::yerin@chosun.kr::f1fc05f8-9f6f-4696-97ec-0406bd019a61" providerId="AD" clId="Web-{6C80E19D-428E-C985-4536-C5EBEF12928E}" dt="2018-12-08T14:12:30.139" v="796"/>
          <ac:spMkLst>
            <pc:docMk/>
            <pc:sldMk cId="1207919168" sldId="276"/>
            <ac:spMk id="8" creationId="{BA9951D7-2FEB-473F-BBE7-4B45B5A23DFE}"/>
          </ac:spMkLst>
        </pc:spChg>
        <pc:spChg chg="add mod">
          <ac:chgData name="오예린" userId="S::yerin@chosun.kr::f1fc05f8-9f6f-4696-97ec-0406bd019a61" providerId="AD" clId="Web-{6C80E19D-428E-C985-4536-C5EBEF12928E}" dt="2018-12-08T14:12:56.201" v="802" actId="1076"/>
          <ac:spMkLst>
            <pc:docMk/>
            <pc:sldMk cId="1207919168" sldId="276"/>
            <ac:spMk id="9" creationId="{7E75D993-B66E-47A5-9997-B3F7DC47C4D7}"/>
          </ac:spMkLst>
        </pc:spChg>
        <pc:spChg chg="add mod">
          <ac:chgData name="오예린" userId="S::yerin@chosun.kr::f1fc05f8-9f6f-4696-97ec-0406bd019a61" providerId="AD" clId="Web-{6C80E19D-428E-C985-4536-C5EBEF12928E}" dt="2018-12-08T14:13:19.561" v="807" actId="1076"/>
          <ac:spMkLst>
            <pc:docMk/>
            <pc:sldMk cId="1207919168" sldId="276"/>
            <ac:spMk id="10" creationId="{5DFD25E0-DE47-4281-BA97-2D94BF94E18E}"/>
          </ac:spMkLst>
        </pc:spChg>
        <pc:picChg chg="mod">
          <ac:chgData name="오예린" userId="S::yerin@chosun.kr::f1fc05f8-9f6f-4696-97ec-0406bd019a61" providerId="AD" clId="Web-{6C80E19D-428E-C985-4536-C5EBEF12928E}" dt="2018-12-08T14:10:39.091" v="776" actId="1076"/>
          <ac:picMkLst>
            <pc:docMk/>
            <pc:sldMk cId="1207919168" sldId="276"/>
            <ac:picMk id="5" creationId="{2A244BCC-CACF-4728-AE64-93A65D558F00}"/>
          </ac:picMkLst>
        </pc:picChg>
      </pc:sldChg>
      <pc:sldChg chg="addSp delSp modSp ord">
        <pc:chgData name="오예린" userId="S::yerin@chosun.kr::f1fc05f8-9f6f-4696-97ec-0406bd019a61" providerId="AD" clId="Web-{6C80E19D-428E-C985-4536-C5EBEF12928E}" dt="2018-12-08T14:18:47.240" v="857" actId="14100"/>
        <pc:sldMkLst>
          <pc:docMk/>
          <pc:sldMk cId="2228839934" sldId="277"/>
        </pc:sldMkLst>
        <pc:spChg chg="add mod">
          <ac:chgData name="오예린" userId="S::yerin@chosun.kr::f1fc05f8-9f6f-4696-97ec-0406bd019a61" providerId="AD" clId="Web-{6C80E19D-428E-C985-4536-C5EBEF12928E}" dt="2018-12-08T14:18:47.240" v="857" actId="14100"/>
          <ac:spMkLst>
            <pc:docMk/>
            <pc:sldMk cId="2228839934" sldId="277"/>
            <ac:spMk id="3" creationId="{806D5ED2-AE07-4ED6-8E1F-64410A2606D8}"/>
          </ac:spMkLst>
        </pc:spChg>
        <pc:spChg chg="mod">
          <ac:chgData name="오예린" userId="S::yerin@chosun.kr::f1fc05f8-9f6f-4696-97ec-0406bd019a61" providerId="AD" clId="Web-{6C80E19D-428E-C985-4536-C5EBEF12928E}" dt="2018-12-08T14:18:09.474" v="850" actId="14100"/>
          <ac:spMkLst>
            <pc:docMk/>
            <pc:sldMk cId="2228839934" sldId="277"/>
            <ac:spMk id="4" creationId="{FF9ED95E-447F-495D-978E-8D7FB211536B}"/>
          </ac:spMkLst>
        </pc:spChg>
        <pc:spChg chg="del mod">
          <ac:chgData name="오예린" userId="S::yerin@chosun.kr::f1fc05f8-9f6f-4696-97ec-0406bd019a61" providerId="AD" clId="Web-{6C80E19D-428E-C985-4536-C5EBEF12928E}" dt="2018-12-08T14:17:54.021" v="840"/>
          <ac:spMkLst>
            <pc:docMk/>
            <pc:sldMk cId="2228839934" sldId="277"/>
            <ac:spMk id="5" creationId="{797C6B5C-FFCA-44AA-99CC-AB9074AEC370}"/>
          </ac:spMkLst>
        </pc:spChg>
        <pc:picChg chg="add mod">
          <ac:chgData name="오예린" userId="S::yerin@chosun.kr::f1fc05f8-9f6f-4696-97ec-0406bd019a61" providerId="AD" clId="Web-{6C80E19D-428E-C985-4536-C5EBEF12928E}" dt="2018-12-08T14:07:02.269" v="734" actId="1076"/>
          <ac:picMkLst>
            <pc:docMk/>
            <pc:sldMk cId="2228839934" sldId="277"/>
            <ac:picMk id="2" creationId="{A292ADBD-E86D-4491-BB87-32C32EACD847}"/>
          </ac:picMkLst>
        </pc:picChg>
        <pc:picChg chg="del mod">
          <ac:chgData name="오예린" userId="S::yerin@chosun.kr::f1fc05f8-9f6f-4696-97ec-0406bd019a61" providerId="AD" clId="Web-{6C80E19D-428E-C985-4536-C5EBEF12928E}" dt="2018-12-08T14:18:28.302" v="852"/>
          <ac:picMkLst>
            <pc:docMk/>
            <pc:sldMk cId="2228839934" sldId="277"/>
            <ac:picMk id="6" creationId="{9FD2147D-8D65-49F4-A33B-FE1BE456D1CD}"/>
          </ac:picMkLst>
        </pc:picChg>
      </pc:sldChg>
      <pc:sldChg chg="addSp delSp modSp add del replId">
        <pc:chgData name="오예린" userId="S::yerin@chosun.kr::f1fc05f8-9f6f-4696-97ec-0406bd019a61" providerId="AD" clId="Web-{6C80E19D-428E-C985-4536-C5EBEF12928E}" dt="2018-12-08T13:25:54.511" v="308"/>
        <pc:sldMkLst>
          <pc:docMk/>
          <pc:sldMk cId="3759929225" sldId="278"/>
        </pc:sldMkLst>
        <pc:spChg chg="mod">
          <ac:chgData name="오예린" userId="S::yerin@chosun.kr::f1fc05f8-9f6f-4696-97ec-0406bd019a61" providerId="AD" clId="Web-{6C80E19D-428E-C985-4536-C5EBEF12928E}" dt="2018-12-08T12:45:35.327" v="31" actId="20577"/>
          <ac:spMkLst>
            <pc:docMk/>
            <pc:sldMk cId="3759929225" sldId="278"/>
            <ac:spMk id="6" creationId="{E89733E0-12AA-475F-9DCB-2BFE5FD63005}"/>
          </ac:spMkLst>
        </pc:spChg>
        <pc:spChg chg="del mod">
          <ac:chgData name="오예린" userId="S::yerin@chosun.kr::f1fc05f8-9f6f-4696-97ec-0406bd019a61" providerId="AD" clId="Web-{6C80E19D-428E-C985-4536-C5EBEF12928E}" dt="2018-12-08T12:45:04.872" v="13"/>
          <ac:spMkLst>
            <pc:docMk/>
            <pc:sldMk cId="3759929225" sldId="278"/>
            <ac:spMk id="9" creationId="{8F38391C-4802-4DCF-8CDB-2DBA49F00BA0}"/>
          </ac:spMkLst>
        </pc:spChg>
        <pc:spChg chg="del mod">
          <ac:chgData name="오예린" userId="S::yerin@chosun.kr::f1fc05f8-9f6f-4696-97ec-0406bd019a61" providerId="AD" clId="Web-{6C80E19D-428E-C985-4536-C5EBEF12928E}" dt="2018-12-08T12:45:07.403" v="14"/>
          <ac:spMkLst>
            <pc:docMk/>
            <pc:sldMk cId="3759929225" sldId="278"/>
            <ac:spMk id="11" creationId="{F8111826-6544-45F3-87AA-ACB7AE07511A}"/>
          </ac:spMkLst>
        </pc:spChg>
        <pc:graphicFrameChg chg="add del">
          <ac:chgData name="오예린" userId="S::yerin@chosun.kr::f1fc05f8-9f6f-4696-97ec-0406bd019a61" providerId="AD" clId="Web-{6C80E19D-428E-C985-4536-C5EBEF12928E}" dt="2018-12-08T13:25:51.901" v="307"/>
          <ac:graphicFrameMkLst>
            <pc:docMk/>
            <pc:sldMk cId="3759929225" sldId="278"/>
            <ac:graphicFrameMk id="7" creationId="{B2255514-3533-4124-9DBA-90328BEB524A}"/>
          </ac:graphicFrameMkLst>
        </pc:graphicFrameChg>
      </pc:sldChg>
      <pc:sldChg chg="addSp delSp modSp add mod replId setBg">
        <pc:chgData name="오예린" userId="S::yerin@chosun.kr::f1fc05f8-9f6f-4696-97ec-0406bd019a61" providerId="AD" clId="Web-{6C80E19D-428E-C985-4536-C5EBEF12928E}" dt="2018-12-08T13:56:53.807" v="685" actId="1076"/>
        <pc:sldMkLst>
          <pc:docMk/>
          <pc:sldMk cId="1958773632" sldId="279"/>
        </pc:sldMkLst>
        <pc:spChg chg="del mod">
          <ac:chgData name="오예린" userId="S::yerin@chosun.kr::f1fc05f8-9f6f-4696-97ec-0406bd019a61" providerId="AD" clId="Web-{6C80E19D-428E-C985-4536-C5EBEF12928E}" dt="2018-12-08T12:47:19.765" v="47"/>
          <ac:spMkLst>
            <pc:docMk/>
            <pc:sldMk cId="1958773632" sldId="279"/>
            <ac:spMk id="2" creationId="{0968CB4A-CA2F-4D4B-AC57-4A3D7937C46F}"/>
          </ac:spMkLst>
        </pc:spChg>
        <pc:spChg chg="mod ord">
          <ac:chgData name="오예린" userId="S::yerin@chosun.kr::f1fc05f8-9f6f-4696-97ec-0406bd019a61" providerId="AD" clId="Web-{6C80E19D-428E-C985-4536-C5EBEF12928E}" dt="2018-12-08T12:58:18.432" v="200" actId="20577"/>
          <ac:spMkLst>
            <pc:docMk/>
            <pc:sldMk cId="1958773632" sldId="279"/>
            <ac:spMk id="3" creationId="{89920339-0F01-40E3-8A45-91D2401F9C12}"/>
          </ac:spMkLst>
        </pc:spChg>
        <pc:spChg chg="add del mod">
          <ac:chgData name="오예린" userId="S::yerin@chosun.kr::f1fc05f8-9f6f-4696-97ec-0406bd019a61" providerId="AD" clId="Web-{6C80E19D-428E-C985-4536-C5EBEF12928E}" dt="2018-12-08T12:47:21.468" v="48"/>
          <ac:spMkLst>
            <pc:docMk/>
            <pc:sldMk cId="1958773632" sldId="279"/>
            <ac:spMk id="5" creationId="{333A00B6-9CBE-4914-9DEE-C2CF44ABCBF0}"/>
          </ac:spMkLst>
        </pc:spChg>
        <pc:spChg chg="mod">
          <ac:chgData name="오예린" userId="S::yerin@chosun.kr::f1fc05f8-9f6f-4696-97ec-0406bd019a61" providerId="AD" clId="Web-{6C80E19D-428E-C985-4536-C5EBEF12928E}" dt="2018-12-08T12:59:27.276" v="204" actId="20577"/>
          <ac:spMkLst>
            <pc:docMk/>
            <pc:sldMk cId="1958773632" sldId="279"/>
            <ac:spMk id="6" creationId="{6D1DCEF9-2D04-4C96-953F-602A3A7A577A}"/>
          </ac:spMkLst>
        </pc:spChg>
        <pc:spChg chg="del mod">
          <ac:chgData name="오예린" userId="S::yerin@chosun.kr::f1fc05f8-9f6f-4696-97ec-0406bd019a61" providerId="AD" clId="Web-{6C80E19D-428E-C985-4536-C5EBEF12928E}" dt="2018-12-08T12:47:23.031" v="49"/>
          <ac:spMkLst>
            <pc:docMk/>
            <pc:sldMk cId="1958773632" sldId="279"/>
            <ac:spMk id="7" creationId="{76C642CF-1932-45C5-88AC-E0AF6041FA12}"/>
          </ac:spMkLst>
        </pc:spChg>
        <pc:spChg chg="add mod">
          <ac:chgData name="오예린" userId="S::yerin@chosun.kr::f1fc05f8-9f6f-4696-97ec-0406bd019a61" providerId="AD" clId="Web-{6C80E19D-428E-C985-4536-C5EBEF12928E}" dt="2018-12-08T13:56:53.807" v="685" actId="1076"/>
          <ac:spMkLst>
            <pc:docMk/>
            <pc:sldMk cId="1958773632" sldId="279"/>
            <ac:spMk id="10" creationId="{2763B6DD-77D8-486E-A733-49A5EAD4D812}"/>
          </ac:spMkLst>
        </pc:spChg>
        <pc:picChg chg="add mod">
          <ac:chgData name="오예린" userId="S::yerin@chosun.kr::f1fc05f8-9f6f-4696-97ec-0406bd019a61" providerId="AD" clId="Web-{6C80E19D-428E-C985-4536-C5EBEF12928E}" dt="2018-12-08T13:56:50.604" v="684" actId="1076"/>
          <ac:picMkLst>
            <pc:docMk/>
            <pc:sldMk cId="1958773632" sldId="279"/>
            <ac:picMk id="8" creationId="{222D24B4-896C-4F61-85D2-95C8968D0306}"/>
          </ac:picMkLst>
        </pc:picChg>
      </pc:sldChg>
      <pc:sldChg chg="addSp delSp modSp add ord replId">
        <pc:chgData name="오예린" userId="S::yerin@chosun.kr::f1fc05f8-9f6f-4696-97ec-0406bd019a61" providerId="AD" clId="Web-{6C80E19D-428E-C985-4536-C5EBEF12928E}" dt="2018-12-08T13:26:15.448" v="310"/>
        <pc:sldMkLst>
          <pc:docMk/>
          <pc:sldMk cId="2686144819" sldId="280"/>
        </pc:sldMkLst>
        <pc:spChg chg="del">
          <ac:chgData name="오예린" userId="S::yerin@chosun.kr::f1fc05f8-9f6f-4696-97ec-0406bd019a61" providerId="AD" clId="Web-{6C80E19D-428E-C985-4536-C5EBEF12928E}" dt="2018-12-08T13:01:29.480" v="233"/>
          <ac:spMkLst>
            <pc:docMk/>
            <pc:sldMk cId="2686144819" sldId="280"/>
            <ac:spMk id="3" creationId="{02DC1A34-52DF-4E0A-80E3-2AB82E81EA4D}"/>
          </ac:spMkLst>
        </pc:spChg>
        <pc:spChg chg="add del mod">
          <ac:chgData name="오예린" userId="S::yerin@chosun.kr::f1fc05f8-9f6f-4696-97ec-0406bd019a61" providerId="AD" clId="Web-{6C80E19D-428E-C985-4536-C5EBEF12928E}" dt="2018-12-08T13:19:00.445" v="299"/>
          <ac:spMkLst>
            <pc:docMk/>
            <pc:sldMk cId="2686144819" sldId="280"/>
            <ac:spMk id="4" creationId="{F4A24555-AFAB-4F9F-84E4-73485031B81A}"/>
          </ac:spMkLst>
        </pc:spChg>
        <pc:spChg chg="add del mod">
          <ac:chgData name="오예린" userId="S::yerin@chosun.kr::f1fc05f8-9f6f-4696-97ec-0406bd019a61" providerId="AD" clId="Web-{6C80E19D-428E-C985-4536-C5EBEF12928E}" dt="2018-12-08T13:19:15.476" v="301"/>
          <ac:spMkLst>
            <pc:docMk/>
            <pc:sldMk cId="2686144819" sldId="280"/>
            <ac:spMk id="7" creationId="{45B0BDC5-2D17-4684-9523-B90EA97836A4}"/>
          </ac:spMkLst>
        </pc:spChg>
        <pc:spChg chg="mod">
          <ac:chgData name="오예린" userId="S::yerin@chosun.kr::f1fc05f8-9f6f-4696-97ec-0406bd019a61" providerId="AD" clId="Web-{6C80E19D-428E-C985-4536-C5EBEF12928E}" dt="2018-12-08T13:25:14.276" v="306" actId="1076"/>
          <ac:spMkLst>
            <pc:docMk/>
            <pc:sldMk cId="2686144819" sldId="280"/>
            <ac:spMk id="9" creationId="{8F38391C-4802-4DCF-8CDB-2DBA49F00BA0}"/>
          </ac:spMkLst>
        </pc:spChg>
        <pc:graphicFrameChg chg="add mod ord modGraphic">
          <ac:chgData name="오예린" userId="S::yerin@chosun.kr::f1fc05f8-9f6f-4696-97ec-0406bd019a61" providerId="AD" clId="Web-{6C80E19D-428E-C985-4536-C5EBEF12928E}" dt="2018-12-08T13:25:03.776" v="302" actId="14100"/>
          <ac:graphicFrameMkLst>
            <pc:docMk/>
            <pc:sldMk cId="2686144819" sldId="280"/>
            <ac:graphicFrameMk id="8" creationId="{4AF1C016-02D9-4531-B97C-493380FFE46E}"/>
          </ac:graphicFrameMkLst>
        </pc:graphicFrameChg>
      </pc:sldChg>
      <pc:sldChg chg="addSp delSp modSp add ord replId">
        <pc:chgData name="오예린" userId="S::yerin@chosun.kr::f1fc05f8-9f6f-4696-97ec-0406bd019a61" providerId="AD" clId="Web-{6C80E19D-428E-C985-4536-C5EBEF12928E}" dt="2018-12-08T14:17:40.068" v="833"/>
        <pc:sldMkLst>
          <pc:docMk/>
          <pc:sldMk cId="3176495134" sldId="281"/>
        </pc:sldMkLst>
        <pc:spChg chg="add del mod">
          <ac:chgData name="오예린" userId="S::yerin@chosun.kr::f1fc05f8-9f6f-4696-97ec-0406bd019a61" providerId="AD" clId="Web-{6C80E19D-428E-C985-4536-C5EBEF12928E}" dt="2018-12-08T13:54:38.852" v="665"/>
          <ac:spMkLst>
            <pc:docMk/>
            <pc:sldMk cId="3176495134" sldId="281"/>
            <ac:spMk id="3" creationId="{214A6089-D085-4534-8CFC-8F85064A9860}"/>
          </ac:spMkLst>
        </pc:spChg>
        <pc:spChg chg="mod">
          <ac:chgData name="오예린" userId="S::yerin@chosun.kr::f1fc05f8-9f6f-4696-97ec-0406bd019a61" providerId="AD" clId="Web-{6C80E19D-428E-C985-4536-C5EBEF12928E}" dt="2018-12-08T14:14:14.702" v="818" actId="20577"/>
          <ac:spMkLst>
            <pc:docMk/>
            <pc:sldMk cId="3176495134" sldId="281"/>
            <ac:spMk id="4" creationId="{7B72342F-8F95-486A-8EF7-8509970776B5}"/>
          </ac:spMkLst>
        </pc:spChg>
        <pc:spChg chg="add del mod">
          <ac:chgData name="오예린" userId="S::yerin@chosun.kr::f1fc05f8-9f6f-4696-97ec-0406bd019a61" providerId="AD" clId="Web-{6C80E19D-428E-C985-4536-C5EBEF12928E}" dt="2018-12-08T13:55:58.494" v="682"/>
          <ac:spMkLst>
            <pc:docMk/>
            <pc:sldMk cId="3176495134" sldId="281"/>
            <ac:spMk id="14" creationId="{7780F01B-3F54-40EA-A3F8-06AC88BA557C}"/>
          </ac:spMkLst>
        </pc:spChg>
        <pc:spChg chg="add mod">
          <ac:chgData name="오예린" userId="S::yerin@chosun.kr::f1fc05f8-9f6f-4696-97ec-0406bd019a61" providerId="AD" clId="Web-{6C80E19D-428E-C985-4536-C5EBEF12928E}" dt="2018-12-08T13:58:14.825" v="694" actId="1076"/>
          <ac:spMkLst>
            <pc:docMk/>
            <pc:sldMk cId="3176495134" sldId="281"/>
            <ac:spMk id="15" creationId="{B7495DFE-0E13-457F-82A2-3F1BD9DEADFA}"/>
          </ac:spMkLst>
        </pc:spChg>
        <pc:spChg chg="add mod">
          <ac:chgData name="오예린" userId="S::yerin@chosun.kr::f1fc05f8-9f6f-4696-97ec-0406bd019a61" providerId="AD" clId="Web-{6C80E19D-428E-C985-4536-C5EBEF12928E}" dt="2018-12-08T14:00:28.561" v="707"/>
          <ac:spMkLst>
            <pc:docMk/>
            <pc:sldMk cId="3176495134" sldId="281"/>
            <ac:spMk id="16" creationId="{528EC740-D86F-41A0-90E1-6276FA031038}"/>
          </ac:spMkLst>
        </pc:spChg>
        <pc:spChg chg="add mod">
          <ac:chgData name="오예린" userId="S::yerin@chosun.kr::f1fc05f8-9f6f-4696-97ec-0406bd019a61" providerId="AD" clId="Web-{6C80E19D-428E-C985-4536-C5EBEF12928E}" dt="2018-12-08T14:00:57.266" v="713" actId="1076"/>
          <ac:spMkLst>
            <pc:docMk/>
            <pc:sldMk cId="3176495134" sldId="281"/>
            <ac:spMk id="17" creationId="{E7E50518-CD1C-4645-A7D2-14DFEF8332E4}"/>
          </ac:spMkLst>
        </pc:spChg>
        <pc:spChg chg="add mod">
          <ac:chgData name="오예린" userId="S::yerin@chosun.kr::f1fc05f8-9f6f-4696-97ec-0406bd019a61" providerId="AD" clId="Web-{6C80E19D-428E-C985-4536-C5EBEF12928E}" dt="2018-12-08T14:01:59.579" v="716"/>
          <ac:spMkLst>
            <pc:docMk/>
            <pc:sldMk cId="3176495134" sldId="281"/>
            <ac:spMk id="18" creationId="{B6851BBA-4BED-49B8-855C-9AEFD726EA01}"/>
          </ac:spMkLst>
        </pc:spChg>
        <pc:picChg chg="del">
          <ac:chgData name="오예린" userId="S::yerin@chosun.kr::f1fc05f8-9f6f-4696-97ec-0406bd019a61" providerId="AD" clId="Web-{6C80E19D-428E-C985-4536-C5EBEF12928E}" dt="2018-12-08T13:54:31.212" v="663"/>
          <ac:picMkLst>
            <pc:docMk/>
            <pc:sldMk cId="3176495134" sldId="281"/>
            <ac:picMk id="5" creationId="{FAC672A9-6E95-404F-A9F7-74DD6AEE36FD}"/>
          </ac:picMkLst>
        </pc:picChg>
        <pc:picChg chg="add mod">
          <ac:chgData name="오예린" userId="S::yerin@chosun.kr::f1fc05f8-9f6f-4696-97ec-0406bd019a61" providerId="AD" clId="Web-{6C80E19D-428E-C985-4536-C5EBEF12928E}" dt="2018-12-08T13:55:20.025" v="678" actId="1076"/>
          <ac:picMkLst>
            <pc:docMk/>
            <pc:sldMk cId="3176495134" sldId="281"/>
            <ac:picMk id="7" creationId="{A1F7927D-204A-4EC8-9416-92840BCAA169}"/>
          </ac:picMkLst>
        </pc:picChg>
        <pc:picChg chg="add mod">
          <ac:chgData name="오예린" userId="S::yerin@chosun.kr::f1fc05f8-9f6f-4696-97ec-0406bd019a61" providerId="AD" clId="Web-{6C80E19D-428E-C985-4536-C5EBEF12928E}" dt="2018-12-08T13:55:25.634" v="679" actId="1076"/>
          <ac:picMkLst>
            <pc:docMk/>
            <pc:sldMk cId="3176495134" sldId="281"/>
            <ac:picMk id="9" creationId="{6CED26CD-22A8-4B10-A113-96AC924298B0}"/>
          </ac:picMkLst>
        </pc:picChg>
        <pc:picChg chg="add mod">
          <ac:chgData name="오예린" userId="S::yerin@chosun.kr::f1fc05f8-9f6f-4696-97ec-0406bd019a61" providerId="AD" clId="Web-{6C80E19D-428E-C985-4536-C5EBEF12928E}" dt="2018-12-08T14:00:20.483" v="705" actId="1076"/>
          <ac:picMkLst>
            <pc:docMk/>
            <pc:sldMk cId="3176495134" sldId="281"/>
            <ac:picMk id="11" creationId="{75E9DDF4-0407-4DD1-9212-E97588F73B3C}"/>
          </ac:picMkLst>
        </pc:picChg>
        <pc:picChg chg="add mod">
          <ac:chgData name="오예린" userId="S::yerin@chosun.kr::f1fc05f8-9f6f-4696-97ec-0406bd019a61" providerId="AD" clId="Web-{6C80E19D-428E-C985-4536-C5EBEF12928E}" dt="2018-12-08T14:00:22.186" v="706" actId="1076"/>
          <ac:picMkLst>
            <pc:docMk/>
            <pc:sldMk cId="3176495134" sldId="281"/>
            <ac:picMk id="13" creationId="{FCFCABB5-656A-40D7-81B5-6FC8F2356131}"/>
          </ac:picMkLst>
        </pc:picChg>
      </pc:sldChg>
      <pc:sldChg chg="addSp delSp modSp add replId">
        <pc:chgData name="오예린" userId="S::yerin@chosun.kr::f1fc05f8-9f6f-4696-97ec-0406bd019a61" providerId="AD" clId="Web-{6C80E19D-428E-C985-4536-C5EBEF12928E}" dt="2018-12-08T14:09:23.462" v="768" actId="20577"/>
        <pc:sldMkLst>
          <pc:docMk/>
          <pc:sldMk cId="2608744197" sldId="282"/>
        </pc:sldMkLst>
        <pc:spChg chg="del mod">
          <ac:chgData name="오예린" userId="S::yerin@chosun.kr::f1fc05f8-9f6f-4696-97ec-0406bd019a61" providerId="AD" clId="Web-{6C80E19D-428E-C985-4536-C5EBEF12928E}" dt="2018-12-08T14:08:17.618" v="741"/>
          <ac:spMkLst>
            <pc:docMk/>
            <pc:sldMk cId="2608744197" sldId="282"/>
            <ac:spMk id="4" creationId="{FF9ED95E-447F-495D-978E-8D7FB211536B}"/>
          </ac:spMkLst>
        </pc:spChg>
        <pc:spChg chg="mod">
          <ac:chgData name="오예린" userId="S::yerin@chosun.kr::f1fc05f8-9f6f-4696-97ec-0406bd019a61" providerId="AD" clId="Web-{6C80E19D-428E-C985-4536-C5EBEF12928E}" dt="2018-12-08T14:09:23.462" v="768" actId="20577"/>
          <ac:spMkLst>
            <pc:docMk/>
            <pc:sldMk cId="2608744197" sldId="282"/>
            <ac:spMk id="5" creationId="{797C6B5C-FFCA-44AA-99CC-AB9074AEC370}"/>
          </ac:spMkLst>
        </pc:spChg>
        <pc:spChg chg="add mod">
          <ac:chgData name="오예린" userId="S::yerin@chosun.kr::f1fc05f8-9f6f-4696-97ec-0406bd019a61" providerId="AD" clId="Web-{6C80E19D-428E-C985-4536-C5EBEF12928E}" dt="2018-12-08T14:08:47.618" v="755" actId="1076"/>
          <ac:spMkLst>
            <pc:docMk/>
            <pc:sldMk cId="2608744197" sldId="282"/>
            <ac:spMk id="7" creationId="{8AE8DD7D-DD74-4E5C-8D81-F74219AA537F}"/>
          </ac:spMkLst>
        </pc:spChg>
        <pc:picChg chg="del">
          <ac:chgData name="오예린" userId="S::yerin@chosun.kr::f1fc05f8-9f6f-4696-97ec-0406bd019a61" providerId="AD" clId="Web-{6C80E19D-428E-C985-4536-C5EBEF12928E}" dt="2018-12-08T14:08:36.524" v="751"/>
          <ac:picMkLst>
            <pc:docMk/>
            <pc:sldMk cId="2608744197" sldId="282"/>
            <ac:picMk id="2" creationId="{A292ADBD-E86D-4491-BB87-32C32EACD847}"/>
          </ac:picMkLst>
        </pc:picChg>
        <pc:picChg chg="mod">
          <ac:chgData name="오예린" userId="S::yerin@chosun.kr::f1fc05f8-9f6f-4696-97ec-0406bd019a61" providerId="AD" clId="Web-{6C80E19D-428E-C985-4536-C5EBEF12928E}" dt="2018-12-08T14:08:49.790" v="756" actId="14100"/>
          <ac:picMkLst>
            <pc:docMk/>
            <pc:sldMk cId="2608744197" sldId="282"/>
            <ac:picMk id="6" creationId="{9FD2147D-8D65-49F4-A33B-FE1BE456D1CD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ADC39B-0C1F-4968-B774-5AB3E13274E5}" type="doc">
      <dgm:prSet loTypeId="urn:microsoft.com/office/officeart/2005/8/layout/vList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E9490F9-E0DA-4C12-A876-DEA0F49FE095}">
      <dgm:prSet phldrT="[텍스트]"/>
      <dgm:spPr/>
      <dgm:t>
        <a:bodyPr/>
        <a:lstStyle/>
        <a:p>
          <a:pPr latinLnBrk="1"/>
          <a:r>
            <a:rPr lang="ko-KR" altLang="en-US" dirty="0"/>
            <a:t>그래픽 개선</a:t>
          </a:r>
        </a:p>
      </dgm:t>
    </dgm:pt>
    <dgm:pt modelId="{9DCD7535-983F-4520-AA49-60AFE7875B86}" type="parTrans" cxnId="{41A5D180-3921-40BB-9368-56FD4A5462A9}">
      <dgm:prSet/>
      <dgm:spPr/>
      <dgm:t>
        <a:bodyPr/>
        <a:lstStyle/>
        <a:p>
          <a:pPr latinLnBrk="1"/>
          <a:endParaRPr lang="ko-KR" altLang="en-US"/>
        </a:p>
      </dgm:t>
    </dgm:pt>
    <dgm:pt modelId="{024BCDD0-F2ED-44D9-BAFC-828C96900570}" type="sibTrans" cxnId="{41A5D180-3921-40BB-9368-56FD4A5462A9}">
      <dgm:prSet/>
      <dgm:spPr/>
      <dgm:t>
        <a:bodyPr/>
        <a:lstStyle/>
        <a:p>
          <a:pPr latinLnBrk="1"/>
          <a:endParaRPr lang="ko-KR" altLang="en-US"/>
        </a:p>
      </dgm:t>
    </dgm:pt>
    <dgm:pt modelId="{C560C621-BB76-4F1C-B75A-4AD1081ACAE8}">
      <dgm:prSet phldrT="[텍스트]"/>
      <dgm:spPr/>
      <dgm:t>
        <a:bodyPr/>
        <a:lstStyle/>
        <a:p>
          <a:pPr latinLnBrk="1"/>
          <a:r>
            <a:rPr lang="ko-KR" altLang="en-US" dirty="0"/>
            <a:t>메뉴</a:t>
          </a:r>
        </a:p>
      </dgm:t>
    </dgm:pt>
    <dgm:pt modelId="{EE00542F-E671-4F70-A289-8CEB3679D58D}" type="parTrans" cxnId="{4BF321E3-F9DD-4BD4-B71E-2795060D2ADC}">
      <dgm:prSet/>
      <dgm:spPr/>
      <dgm:t>
        <a:bodyPr/>
        <a:lstStyle/>
        <a:p>
          <a:pPr latinLnBrk="1"/>
          <a:endParaRPr lang="ko-KR" altLang="en-US"/>
        </a:p>
      </dgm:t>
    </dgm:pt>
    <dgm:pt modelId="{411DA9D2-A4A2-4877-8841-BFE1B55C720F}" type="sibTrans" cxnId="{4BF321E3-F9DD-4BD4-B71E-2795060D2ADC}">
      <dgm:prSet/>
      <dgm:spPr/>
      <dgm:t>
        <a:bodyPr/>
        <a:lstStyle/>
        <a:p>
          <a:pPr latinLnBrk="1"/>
          <a:endParaRPr lang="ko-KR" altLang="en-US"/>
        </a:p>
      </dgm:t>
    </dgm:pt>
    <dgm:pt modelId="{3F29E010-772F-468F-9694-A6112DD13247}">
      <dgm:prSet phldrT="[텍스트]"/>
      <dgm:spPr/>
      <dgm:t>
        <a:bodyPr/>
        <a:lstStyle/>
        <a:p>
          <a:pPr latinLnBrk="1"/>
          <a:r>
            <a:rPr lang="ko-KR" altLang="en-US" dirty="0"/>
            <a:t>이미지 파일</a:t>
          </a:r>
        </a:p>
      </dgm:t>
    </dgm:pt>
    <dgm:pt modelId="{A288E669-17B8-4429-B955-6ED20B739476}" type="parTrans" cxnId="{47A89933-6197-4FA8-A487-A8B7D3863140}">
      <dgm:prSet/>
      <dgm:spPr/>
      <dgm:t>
        <a:bodyPr/>
        <a:lstStyle/>
        <a:p>
          <a:pPr latinLnBrk="1"/>
          <a:endParaRPr lang="ko-KR" altLang="en-US"/>
        </a:p>
      </dgm:t>
    </dgm:pt>
    <dgm:pt modelId="{8D8E0C95-E49C-4B07-A9F5-7AEE41DCFB21}" type="sibTrans" cxnId="{47A89933-6197-4FA8-A487-A8B7D3863140}">
      <dgm:prSet/>
      <dgm:spPr/>
      <dgm:t>
        <a:bodyPr/>
        <a:lstStyle/>
        <a:p>
          <a:pPr latinLnBrk="1"/>
          <a:endParaRPr lang="ko-KR" altLang="en-US"/>
        </a:p>
      </dgm:t>
    </dgm:pt>
    <dgm:pt modelId="{1AA1770C-8143-4531-AE36-996321E47918}">
      <dgm:prSet phldrT="[텍스트]"/>
      <dgm:spPr/>
      <dgm:t>
        <a:bodyPr/>
        <a:lstStyle/>
        <a:p>
          <a:pPr latinLnBrk="1"/>
          <a:r>
            <a:rPr lang="ko-KR" altLang="en-US" dirty="0" err="1"/>
            <a:t>중복없는</a:t>
          </a:r>
          <a:r>
            <a:rPr lang="ko-KR" altLang="en-US" dirty="0"/>
            <a:t> </a:t>
          </a:r>
          <a:r>
            <a:rPr lang="ko-KR" altLang="en-US" dirty="0" err="1"/>
            <a:t>로또</a:t>
          </a:r>
          <a:r>
            <a:rPr lang="ko-KR" altLang="en-US" dirty="0"/>
            <a:t> </a:t>
          </a:r>
          <a:r>
            <a:rPr lang="ko-KR" altLang="en-US" dirty="0" err="1"/>
            <a:t>번호생성</a:t>
          </a:r>
        </a:p>
      </dgm:t>
    </dgm:pt>
    <dgm:pt modelId="{5F93CB65-8A7C-4826-8FC7-57AE37047E5B}" type="parTrans" cxnId="{44A1BD1D-AE38-440F-89A5-4400D5E873C4}">
      <dgm:prSet/>
      <dgm:spPr/>
      <dgm:t>
        <a:bodyPr/>
        <a:lstStyle/>
        <a:p>
          <a:pPr latinLnBrk="1"/>
          <a:endParaRPr lang="ko-KR" altLang="en-US"/>
        </a:p>
      </dgm:t>
    </dgm:pt>
    <dgm:pt modelId="{6EF6F6F8-D0FD-47D6-8CFB-ED7841816C09}" type="sibTrans" cxnId="{44A1BD1D-AE38-440F-89A5-4400D5E873C4}">
      <dgm:prSet/>
      <dgm:spPr/>
      <dgm:t>
        <a:bodyPr/>
        <a:lstStyle/>
        <a:p>
          <a:pPr latinLnBrk="1"/>
          <a:endParaRPr lang="ko-KR" altLang="en-US"/>
        </a:p>
      </dgm:t>
    </dgm:pt>
    <dgm:pt modelId="{59EB479A-A96B-4E1A-8494-B4FC2A0EE8FD}">
      <dgm:prSet phldrT="[텍스트]"/>
      <dgm:spPr/>
      <dgm:t>
        <a:bodyPr/>
        <a:lstStyle/>
        <a:p>
          <a:pPr latinLnBrk="1"/>
          <a:r>
            <a:rPr lang="ko-KR" altLang="en-US" dirty="0"/>
            <a:t>번호 교체 기능</a:t>
          </a:r>
        </a:p>
      </dgm:t>
    </dgm:pt>
    <dgm:pt modelId="{CA7AA523-1BEF-4303-A4F8-F686195020B0}" type="parTrans" cxnId="{91225B70-79C4-47CF-9333-37CFE4871E3E}">
      <dgm:prSet/>
      <dgm:spPr/>
      <dgm:t>
        <a:bodyPr/>
        <a:lstStyle/>
        <a:p>
          <a:pPr latinLnBrk="1"/>
          <a:endParaRPr lang="ko-KR" altLang="en-US"/>
        </a:p>
      </dgm:t>
    </dgm:pt>
    <dgm:pt modelId="{575D908E-AC2C-47A9-9D88-A9F9B0047535}" type="sibTrans" cxnId="{91225B70-79C4-47CF-9333-37CFE4871E3E}">
      <dgm:prSet/>
      <dgm:spPr/>
      <dgm:t>
        <a:bodyPr/>
        <a:lstStyle/>
        <a:p>
          <a:pPr latinLnBrk="1"/>
          <a:endParaRPr lang="ko-KR" altLang="en-US"/>
        </a:p>
      </dgm:t>
    </dgm:pt>
    <dgm:pt modelId="{3566FCB0-669D-4356-ABBA-E540307144CE}">
      <dgm:prSet phldrT="[텍스트]"/>
      <dgm:spPr/>
      <dgm:t>
        <a:bodyPr/>
        <a:lstStyle/>
        <a:p>
          <a:pPr latinLnBrk="1"/>
          <a:r>
            <a:rPr lang="ko-KR" altLang="en-US" dirty="0"/>
            <a:t>원치 않는 숫자 교체 기능</a:t>
          </a:r>
        </a:p>
      </dgm:t>
    </dgm:pt>
    <dgm:pt modelId="{D730C95E-6588-4431-A2B7-DB6AF542F95C}" type="parTrans" cxnId="{15D44971-4C14-405A-A9E4-A15DC6794161}">
      <dgm:prSet/>
      <dgm:spPr/>
      <dgm:t>
        <a:bodyPr/>
        <a:lstStyle/>
        <a:p>
          <a:pPr latinLnBrk="1"/>
          <a:endParaRPr lang="ko-KR" altLang="en-US"/>
        </a:p>
      </dgm:t>
    </dgm:pt>
    <dgm:pt modelId="{6CE3DD15-773D-4E42-9364-EABEB20619E4}" type="sibTrans" cxnId="{15D44971-4C14-405A-A9E4-A15DC6794161}">
      <dgm:prSet/>
      <dgm:spPr/>
      <dgm:t>
        <a:bodyPr/>
        <a:lstStyle/>
        <a:p>
          <a:pPr latinLnBrk="1"/>
          <a:endParaRPr lang="ko-KR" altLang="en-US"/>
        </a:p>
      </dgm:t>
    </dgm:pt>
    <dgm:pt modelId="{1238814A-44C4-401C-ACB7-CFB01E5553E4}">
      <dgm:prSet phldrT="[텍스트]"/>
      <dgm:spPr/>
      <dgm:t>
        <a:bodyPr/>
        <a:lstStyle/>
        <a:p>
          <a:pPr latinLnBrk="1"/>
          <a:r>
            <a:rPr lang="ko-KR" altLang="en-US" sz="3400" dirty="0" err="1"/>
            <a:t>로또</a:t>
          </a:r>
          <a:r>
            <a:rPr lang="ko-KR" altLang="en-US" sz="3400" dirty="0"/>
            <a:t> 번호 </a:t>
          </a:r>
          <a:r>
            <a:rPr lang="ko-KR" altLang="en-US" sz="3400" dirty="0" err="1"/>
            <a:t>비교기능</a:t>
          </a:r>
        </a:p>
      </dgm:t>
    </dgm:pt>
    <dgm:pt modelId="{1AD3C435-6207-4094-AA35-039F4B8F4F77}" type="parTrans" cxnId="{6D9E499E-E08F-4A4A-BDE0-0D9EA76AA07B}">
      <dgm:prSet/>
      <dgm:spPr/>
      <dgm:t>
        <a:bodyPr/>
        <a:lstStyle/>
        <a:p>
          <a:pPr latinLnBrk="1"/>
          <a:endParaRPr lang="ko-KR" altLang="en-US"/>
        </a:p>
      </dgm:t>
    </dgm:pt>
    <dgm:pt modelId="{5F539167-9C67-4C49-8886-16F09CC48288}" type="sibTrans" cxnId="{6D9E499E-E08F-4A4A-BDE0-0D9EA76AA07B}">
      <dgm:prSet/>
      <dgm:spPr/>
      <dgm:t>
        <a:bodyPr/>
        <a:lstStyle/>
        <a:p>
          <a:pPr latinLnBrk="1"/>
          <a:endParaRPr lang="ko-KR" altLang="en-US"/>
        </a:p>
      </dgm:t>
    </dgm:pt>
    <dgm:pt modelId="{E8841DCD-4810-462F-AC03-DB89C9AFCCFE}">
      <dgm:prSet phldrT="[텍스트]"/>
      <dgm:spPr/>
      <dgm:t>
        <a:bodyPr/>
        <a:lstStyle/>
        <a:p>
          <a:pPr latinLnBrk="1"/>
          <a:r>
            <a:rPr lang="ko-KR" altLang="en-US" dirty="0"/>
            <a:t>등수와 꽝 출력</a:t>
          </a:r>
        </a:p>
      </dgm:t>
    </dgm:pt>
    <dgm:pt modelId="{913A675A-BD9F-4614-81A6-FFAD06FF3B9E}" type="parTrans" cxnId="{8FAB497A-9073-4E7B-B5C6-DB64BC3C612A}">
      <dgm:prSet/>
      <dgm:spPr/>
    </dgm:pt>
    <dgm:pt modelId="{2201A8F8-F49C-4DBF-AAE6-E8F369984064}" type="sibTrans" cxnId="{8FAB497A-9073-4E7B-B5C6-DB64BC3C612A}">
      <dgm:prSet/>
      <dgm:spPr/>
    </dgm:pt>
    <dgm:pt modelId="{5D80CA1E-1A22-4A2B-84E0-27F8FF190D93}">
      <dgm:prSet phldrT="[텍스트]"/>
      <dgm:spPr/>
      <dgm:t>
        <a:bodyPr/>
        <a:lstStyle/>
        <a:p>
          <a:pPr latinLnBrk="1"/>
          <a:r>
            <a:rPr lang="ko-KR" altLang="en-US" sz="3400" dirty="0" err="1"/>
            <a:t>히스토리</a:t>
          </a:r>
          <a:r>
            <a:rPr lang="ko-KR" altLang="en-US" sz="3400" dirty="0"/>
            <a:t> 기능</a:t>
          </a:r>
        </a:p>
      </dgm:t>
    </dgm:pt>
    <dgm:pt modelId="{4B31C597-1E67-44B9-8F1C-32256A298B70}" type="parTrans" cxnId="{3111C905-B59C-4AB1-AD07-2C648F7A802B}">
      <dgm:prSet/>
      <dgm:spPr/>
    </dgm:pt>
    <dgm:pt modelId="{0183C68C-54FA-4908-AFAD-70FEC199F2F0}" type="sibTrans" cxnId="{3111C905-B59C-4AB1-AD07-2C648F7A802B}">
      <dgm:prSet/>
      <dgm:spPr/>
    </dgm:pt>
    <dgm:pt modelId="{09769A35-558B-48A6-ABE7-030EF68BEC0D}">
      <dgm:prSet phldrT="[텍스트]"/>
      <dgm:spPr/>
      <dgm:t>
        <a:bodyPr/>
        <a:lstStyle/>
        <a:p>
          <a:pPr latinLnBrk="1"/>
          <a:r>
            <a:rPr lang="ko-KR" altLang="en-US" sz="3400" dirty="0"/>
            <a:t>당첨 내역 조회</a:t>
          </a:r>
        </a:p>
      </dgm:t>
    </dgm:pt>
    <dgm:pt modelId="{B4A2460B-E61E-459A-BACF-8E98812CB28B}" type="parTrans" cxnId="{57226A08-1E04-49EB-9DEA-B63C70FD69E4}">
      <dgm:prSet/>
      <dgm:spPr/>
    </dgm:pt>
    <dgm:pt modelId="{1770AF4D-E73D-487B-AF5D-23BA7280D6CE}" type="sibTrans" cxnId="{57226A08-1E04-49EB-9DEA-B63C70FD69E4}">
      <dgm:prSet/>
      <dgm:spPr/>
    </dgm:pt>
    <dgm:pt modelId="{445C8948-6F2C-4305-B23C-2DE2C5359525}">
      <dgm:prSet phldrT="[텍스트]"/>
      <dgm:spPr/>
      <dgm:t>
        <a:bodyPr/>
        <a:lstStyle/>
        <a:p>
          <a:pPr latinLnBrk="1"/>
          <a:r>
            <a:rPr lang="ko-KR" altLang="en-US" sz="2600" dirty="0"/>
            <a:t>자바 랜덤 함수를 이용</a:t>
          </a:r>
        </a:p>
      </dgm:t>
    </dgm:pt>
    <dgm:pt modelId="{D023AC0A-1BB6-4983-BA43-CC17149EBD0C}" type="parTrans" cxnId="{3FFC99BF-A718-4545-B486-89296E0C5178}">
      <dgm:prSet/>
      <dgm:spPr/>
    </dgm:pt>
    <dgm:pt modelId="{E215967E-43AC-4AC4-930D-02AD50E54DEC}" type="sibTrans" cxnId="{3FFC99BF-A718-4545-B486-89296E0C5178}">
      <dgm:prSet/>
      <dgm:spPr/>
    </dgm:pt>
    <dgm:pt modelId="{12730757-E643-4B2C-8BE1-057E939377B6}" type="pres">
      <dgm:prSet presAssocID="{F1ADC39B-0C1F-4968-B774-5AB3E13274E5}" presName="Name0" presStyleCnt="0">
        <dgm:presLayoutVars>
          <dgm:dir/>
          <dgm:animLvl val="lvl"/>
          <dgm:resizeHandles/>
        </dgm:presLayoutVars>
      </dgm:prSet>
      <dgm:spPr/>
    </dgm:pt>
    <dgm:pt modelId="{6C4CCD05-83EC-4D2F-A027-E89B6444203F}" type="pres">
      <dgm:prSet presAssocID="{FE9490F9-E0DA-4C12-A876-DEA0F49FE095}" presName="linNode" presStyleCnt="0"/>
      <dgm:spPr/>
    </dgm:pt>
    <dgm:pt modelId="{5D5B643B-3E52-40DC-8AA4-744F4A130A81}" type="pres">
      <dgm:prSet presAssocID="{FE9490F9-E0DA-4C12-A876-DEA0F49FE095}" presName="parentShp" presStyleLbl="node1" presStyleIdx="0" presStyleCnt="5">
        <dgm:presLayoutVars>
          <dgm:bulletEnabled val="1"/>
        </dgm:presLayoutVars>
      </dgm:prSet>
      <dgm:spPr/>
    </dgm:pt>
    <dgm:pt modelId="{B4E5DBD8-088B-4450-A70A-38265A5C467B}" type="pres">
      <dgm:prSet presAssocID="{FE9490F9-E0DA-4C12-A876-DEA0F49FE095}" presName="childShp" presStyleLbl="bgAccFollowNode1" presStyleIdx="0" presStyleCnt="5">
        <dgm:presLayoutVars>
          <dgm:bulletEnabled val="1"/>
        </dgm:presLayoutVars>
      </dgm:prSet>
      <dgm:spPr/>
    </dgm:pt>
    <dgm:pt modelId="{CC6DF6C9-1996-4448-9E05-1FEA93650618}" type="pres">
      <dgm:prSet presAssocID="{024BCDD0-F2ED-44D9-BAFC-828C96900570}" presName="spacing" presStyleCnt="0"/>
      <dgm:spPr/>
    </dgm:pt>
    <dgm:pt modelId="{56AB81E2-48B8-46BB-9ACD-3A13390585E7}" type="pres">
      <dgm:prSet presAssocID="{1AA1770C-8143-4531-AE36-996321E47918}" presName="linNode" presStyleCnt="0"/>
      <dgm:spPr/>
    </dgm:pt>
    <dgm:pt modelId="{98D76CDC-D44A-47B7-8A35-F34C672CF0DA}" type="pres">
      <dgm:prSet presAssocID="{1AA1770C-8143-4531-AE36-996321E47918}" presName="parentShp" presStyleLbl="node1" presStyleIdx="1" presStyleCnt="5">
        <dgm:presLayoutVars>
          <dgm:bulletEnabled val="1"/>
        </dgm:presLayoutVars>
      </dgm:prSet>
      <dgm:spPr/>
    </dgm:pt>
    <dgm:pt modelId="{F288FF19-B6A2-4103-A5BC-F39469570853}" type="pres">
      <dgm:prSet presAssocID="{1AA1770C-8143-4531-AE36-996321E47918}" presName="childShp" presStyleLbl="bgAccFollowNode1" presStyleIdx="1" presStyleCnt="5">
        <dgm:presLayoutVars>
          <dgm:bulletEnabled val="1"/>
        </dgm:presLayoutVars>
      </dgm:prSet>
      <dgm:spPr/>
    </dgm:pt>
    <dgm:pt modelId="{204A1E9E-FA7B-4457-8D27-A8BA8C816197}" type="pres">
      <dgm:prSet presAssocID="{6EF6F6F8-D0FD-47D6-8CFB-ED7841816C09}" presName="spacing" presStyleCnt="0"/>
      <dgm:spPr/>
    </dgm:pt>
    <dgm:pt modelId="{2D06B570-A18D-41C4-9447-A2AB7C2821E9}" type="pres">
      <dgm:prSet presAssocID="{59EB479A-A96B-4E1A-8494-B4FC2A0EE8FD}" presName="linNode" presStyleCnt="0"/>
      <dgm:spPr/>
    </dgm:pt>
    <dgm:pt modelId="{1BE46BE6-DA7A-48CB-BD53-C8BD9DF6ED8D}" type="pres">
      <dgm:prSet presAssocID="{59EB479A-A96B-4E1A-8494-B4FC2A0EE8FD}" presName="parentShp" presStyleLbl="node1" presStyleIdx="2" presStyleCnt="5">
        <dgm:presLayoutVars>
          <dgm:bulletEnabled val="1"/>
        </dgm:presLayoutVars>
      </dgm:prSet>
      <dgm:spPr/>
    </dgm:pt>
    <dgm:pt modelId="{B89D3993-6EA4-4580-B458-1499E1D68DC1}" type="pres">
      <dgm:prSet presAssocID="{59EB479A-A96B-4E1A-8494-B4FC2A0EE8FD}" presName="childShp" presStyleLbl="bgAccFollowNode1" presStyleIdx="2" presStyleCnt="5">
        <dgm:presLayoutVars>
          <dgm:bulletEnabled val="1"/>
        </dgm:presLayoutVars>
      </dgm:prSet>
      <dgm:spPr/>
    </dgm:pt>
    <dgm:pt modelId="{EB6E20F9-C497-4A12-A5CB-ADE28F603B02}" type="pres">
      <dgm:prSet presAssocID="{575D908E-AC2C-47A9-9D88-A9F9B0047535}" presName="spacing" presStyleCnt="0"/>
      <dgm:spPr/>
    </dgm:pt>
    <dgm:pt modelId="{B440592F-8F5A-4F64-9B6E-F4EE46DE7F86}" type="pres">
      <dgm:prSet presAssocID="{1238814A-44C4-401C-ACB7-CFB01E5553E4}" presName="linNode" presStyleCnt="0"/>
      <dgm:spPr/>
    </dgm:pt>
    <dgm:pt modelId="{3F237D1D-E951-4BEC-9583-19786494CA43}" type="pres">
      <dgm:prSet presAssocID="{1238814A-44C4-401C-ACB7-CFB01E5553E4}" presName="parentShp" presStyleLbl="node1" presStyleIdx="3" presStyleCnt="5">
        <dgm:presLayoutVars>
          <dgm:bulletEnabled val="1"/>
        </dgm:presLayoutVars>
      </dgm:prSet>
      <dgm:spPr/>
    </dgm:pt>
    <dgm:pt modelId="{B26FF06C-69A3-43B7-9071-851557F19415}" type="pres">
      <dgm:prSet presAssocID="{1238814A-44C4-401C-ACB7-CFB01E5553E4}" presName="childShp" presStyleLbl="bgAccFollowNode1" presStyleIdx="3" presStyleCnt="5">
        <dgm:presLayoutVars>
          <dgm:bulletEnabled val="1"/>
        </dgm:presLayoutVars>
      </dgm:prSet>
      <dgm:spPr/>
    </dgm:pt>
    <dgm:pt modelId="{2E219E1F-05FA-432C-8CB7-0A1FD25A724E}" type="pres">
      <dgm:prSet presAssocID="{5F539167-9C67-4C49-8886-16F09CC48288}" presName="spacing" presStyleCnt="0"/>
      <dgm:spPr/>
    </dgm:pt>
    <dgm:pt modelId="{A6B57281-BEAF-4BD4-B6D9-4C38EF5743FC}" type="pres">
      <dgm:prSet presAssocID="{5D80CA1E-1A22-4A2B-84E0-27F8FF190D93}" presName="linNode" presStyleCnt="0"/>
      <dgm:spPr/>
    </dgm:pt>
    <dgm:pt modelId="{EA64C480-4CC1-4743-844E-2A7A55332E97}" type="pres">
      <dgm:prSet presAssocID="{5D80CA1E-1A22-4A2B-84E0-27F8FF190D93}" presName="parentShp" presStyleLbl="node1" presStyleIdx="4" presStyleCnt="5">
        <dgm:presLayoutVars>
          <dgm:bulletEnabled val="1"/>
        </dgm:presLayoutVars>
      </dgm:prSet>
      <dgm:spPr/>
    </dgm:pt>
    <dgm:pt modelId="{FA68FE95-0F29-45A7-BA11-6B30A8505465}" type="pres">
      <dgm:prSet presAssocID="{5D80CA1E-1A22-4A2B-84E0-27F8FF190D93}" presName="childShp" presStyleLbl="bgAccFollowNode1" presStyleIdx="4" presStyleCnt="5">
        <dgm:presLayoutVars>
          <dgm:bulletEnabled val="1"/>
        </dgm:presLayoutVars>
      </dgm:prSet>
      <dgm:spPr/>
    </dgm:pt>
  </dgm:ptLst>
  <dgm:cxnLst>
    <dgm:cxn modelId="{3111C905-B59C-4AB1-AD07-2C648F7A802B}" srcId="{F1ADC39B-0C1F-4968-B774-5AB3E13274E5}" destId="{5D80CA1E-1A22-4A2B-84E0-27F8FF190D93}" srcOrd="4" destOrd="0" parTransId="{4B31C597-1E67-44B9-8F1C-32256A298B70}" sibTransId="{0183C68C-54FA-4908-AFAD-70FEC199F2F0}"/>
    <dgm:cxn modelId="{E2FD4C06-D41D-4ADE-9EF6-E82BA9FED69B}" type="presOf" srcId="{F1ADC39B-0C1F-4968-B774-5AB3E13274E5}" destId="{12730757-E643-4B2C-8BE1-057E939377B6}" srcOrd="0" destOrd="0" presId="urn:microsoft.com/office/officeart/2005/8/layout/vList6"/>
    <dgm:cxn modelId="{57226A08-1E04-49EB-9DEA-B63C70FD69E4}" srcId="{5D80CA1E-1A22-4A2B-84E0-27F8FF190D93}" destId="{09769A35-558B-48A6-ABE7-030EF68BEC0D}" srcOrd="0" destOrd="0" parTransId="{B4A2460B-E61E-459A-BACF-8E98812CB28B}" sibTransId="{1770AF4D-E73D-487B-AF5D-23BA7280D6CE}"/>
    <dgm:cxn modelId="{44A1BD1D-AE38-440F-89A5-4400D5E873C4}" srcId="{F1ADC39B-0C1F-4968-B774-5AB3E13274E5}" destId="{1AA1770C-8143-4531-AE36-996321E47918}" srcOrd="1" destOrd="0" parTransId="{5F93CB65-8A7C-4826-8FC7-57AE37047E5B}" sibTransId="{6EF6F6F8-D0FD-47D6-8CFB-ED7841816C09}"/>
    <dgm:cxn modelId="{9F27FB21-B480-4EB4-8E2D-DB02BDF495A3}" type="presOf" srcId="{5D80CA1E-1A22-4A2B-84E0-27F8FF190D93}" destId="{EA64C480-4CC1-4743-844E-2A7A55332E97}" srcOrd="0" destOrd="0" presId="urn:microsoft.com/office/officeart/2005/8/layout/vList6"/>
    <dgm:cxn modelId="{47A89933-6197-4FA8-A487-A8B7D3863140}" srcId="{FE9490F9-E0DA-4C12-A876-DEA0F49FE095}" destId="{3F29E010-772F-468F-9694-A6112DD13247}" srcOrd="1" destOrd="0" parTransId="{A288E669-17B8-4429-B955-6ED20B739476}" sibTransId="{8D8E0C95-E49C-4B07-A9F5-7AEE41DCFB21}"/>
    <dgm:cxn modelId="{3499585C-CBFF-4AA9-B0F0-9AE393B183F2}" type="presOf" srcId="{09769A35-558B-48A6-ABE7-030EF68BEC0D}" destId="{FA68FE95-0F29-45A7-BA11-6B30A8505465}" srcOrd="0" destOrd="0" presId="urn:microsoft.com/office/officeart/2005/8/layout/vList6"/>
    <dgm:cxn modelId="{3B94B048-9221-4395-B37C-9E74B9BAF775}" type="presOf" srcId="{445C8948-6F2C-4305-B23C-2DE2C5359525}" destId="{F288FF19-B6A2-4103-A5BC-F39469570853}" srcOrd="0" destOrd="0" presId="urn:microsoft.com/office/officeart/2005/8/layout/vList6"/>
    <dgm:cxn modelId="{917D694D-C4C2-42E1-9DB5-EE5765241A26}" type="presOf" srcId="{3566FCB0-669D-4356-ABBA-E540307144CE}" destId="{B89D3993-6EA4-4580-B458-1499E1D68DC1}" srcOrd="0" destOrd="0" presId="urn:microsoft.com/office/officeart/2005/8/layout/vList6"/>
    <dgm:cxn modelId="{91225B70-79C4-47CF-9333-37CFE4871E3E}" srcId="{F1ADC39B-0C1F-4968-B774-5AB3E13274E5}" destId="{59EB479A-A96B-4E1A-8494-B4FC2A0EE8FD}" srcOrd="2" destOrd="0" parTransId="{CA7AA523-1BEF-4303-A4F8-F686195020B0}" sibTransId="{575D908E-AC2C-47A9-9D88-A9F9B0047535}"/>
    <dgm:cxn modelId="{15D44971-4C14-405A-A9E4-A15DC6794161}" srcId="{59EB479A-A96B-4E1A-8494-B4FC2A0EE8FD}" destId="{3566FCB0-669D-4356-ABBA-E540307144CE}" srcOrd="0" destOrd="0" parTransId="{D730C95E-6588-4431-A2B7-DB6AF542F95C}" sibTransId="{6CE3DD15-773D-4E42-9364-EABEB20619E4}"/>
    <dgm:cxn modelId="{8A7E9358-9E90-41AA-91DE-80C36A607104}" type="presOf" srcId="{FE9490F9-E0DA-4C12-A876-DEA0F49FE095}" destId="{5D5B643B-3E52-40DC-8AA4-744F4A130A81}" srcOrd="0" destOrd="0" presId="urn:microsoft.com/office/officeart/2005/8/layout/vList6"/>
    <dgm:cxn modelId="{8FAB497A-9073-4E7B-B5C6-DB64BC3C612A}" srcId="{1238814A-44C4-401C-ACB7-CFB01E5553E4}" destId="{E8841DCD-4810-462F-AC03-DB89C9AFCCFE}" srcOrd="0" destOrd="0" parTransId="{913A675A-BD9F-4614-81A6-FFAD06FF3B9E}" sibTransId="{2201A8F8-F49C-4DBF-AAE6-E8F369984064}"/>
    <dgm:cxn modelId="{41A5D180-3921-40BB-9368-56FD4A5462A9}" srcId="{F1ADC39B-0C1F-4968-B774-5AB3E13274E5}" destId="{FE9490F9-E0DA-4C12-A876-DEA0F49FE095}" srcOrd="0" destOrd="0" parTransId="{9DCD7535-983F-4520-AA49-60AFE7875B86}" sibTransId="{024BCDD0-F2ED-44D9-BAFC-828C96900570}"/>
    <dgm:cxn modelId="{B2CFCE86-0E2A-40B9-B9C7-7E5FAE95E884}" type="presOf" srcId="{C560C621-BB76-4F1C-B75A-4AD1081ACAE8}" destId="{B4E5DBD8-088B-4450-A70A-38265A5C467B}" srcOrd="0" destOrd="0" presId="urn:microsoft.com/office/officeart/2005/8/layout/vList6"/>
    <dgm:cxn modelId="{6D9E499E-E08F-4A4A-BDE0-0D9EA76AA07B}" srcId="{F1ADC39B-0C1F-4968-B774-5AB3E13274E5}" destId="{1238814A-44C4-401C-ACB7-CFB01E5553E4}" srcOrd="3" destOrd="0" parTransId="{1AD3C435-6207-4094-AA35-039F4B8F4F77}" sibTransId="{5F539167-9C67-4C49-8886-16F09CC48288}"/>
    <dgm:cxn modelId="{AEB07ABA-FAF9-4644-91B7-1A2E1F493665}" type="presOf" srcId="{3F29E010-772F-468F-9694-A6112DD13247}" destId="{B4E5DBD8-088B-4450-A70A-38265A5C467B}" srcOrd="0" destOrd="1" presId="urn:microsoft.com/office/officeart/2005/8/layout/vList6"/>
    <dgm:cxn modelId="{3FFC99BF-A718-4545-B486-89296E0C5178}" srcId="{1AA1770C-8143-4531-AE36-996321E47918}" destId="{445C8948-6F2C-4305-B23C-2DE2C5359525}" srcOrd="0" destOrd="0" parTransId="{D023AC0A-1BB6-4983-BA43-CC17149EBD0C}" sibTransId="{E215967E-43AC-4AC4-930D-02AD50E54DEC}"/>
    <dgm:cxn modelId="{DBC3BFC1-9D5E-4EB1-BC45-5AB376847C10}" type="presOf" srcId="{59EB479A-A96B-4E1A-8494-B4FC2A0EE8FD}" destId="{1BE46BE6-DA7A-48CB-BD53-C8BD9DF6ED8D}" srcOrd="0" destOrd="0" presId="urn:microsoft.com/office/officeart/2005/8/layout/vList6"/>
    <dgm:cxn modelId="{0DFFDECA-2B7F-49B8-8431-D65D68D6E0BC}" type="presOf" srcId="{1238814A-44C4-401C-ACB7-CFB01E5553E4}" destId="{3F237D1D-E951-4BEC-9583-19786494CA43}" srcOrd="0" destOrd="0" presId="urn:microsoft.com/office/officeart/2005/8/layout/vList6"/>
    <dgm:cxn modelId="{EEF70ECD-96BA-4971-AF95-B7920658F15E}" type="presOf" srcId="{1AA1770C-8143-4531-AE36-996321E47918}" destId="{98D76CDC-D44A-47B7-8A35-F34C672CF0DA}" srcOrd="0" destOrd="0" presId="urn:microsoft.com/office/officeart/2005/8/layout/vList6"/>
    <dgm:cxn modelId="{4BF321E3-F9DD-4BD4-B71E-2795060D2ADC}" srcId="{FE9490F9-E0DA-4C12-A876-DEA0F49FE095}" destId="{C560C621-BB76-4F1C-B75A-4AD1081ACAE8}" srcOrd="0" destOrd="0" parTransId="{EE00542F-E671-4F70-A289-8CEB3679D58D}" sibTransId="{411DA9D2-A4A2-4877-8841-BFE1B55C720F}"/>
    <dgm:cxn modelId="{948123F4-494D-4775-A7F9-D5D9076A6893}" type="presOf" srcId="{E8841DCD-4810-462F-AC03-DB89C9AFCCFE}" destId="{B26FF06C-69A3-43B7-9071-851557F19415}" srcOrd="0" destOrd="0" presId="urn:microsoft.com/office/officeart/2005/8/layout/vList6"/>
    <dgm:cxn modelId="{59B6B237-9C32-4C3E-B1A7-346AB83CD1B2}" type="presParOf" srcId="{12730757-E643-4B2C-8BE1-057E939377B6}" destId="{6C4CCD05-83EC-4D2F-A027-E89B6444203F}" srcOrd="0" destOrd="0" presId="urn:microsoft.com/office/officeart/2005/8/layout/vList6"/>
    <dgm:cxn modelId="{80FFB100-C1A7-4A9E-83FB-791F2220CEDA}" type="presParOf" srcId="{6C4CCD05-83EC-4D2F-A027-E89B6444203F}" destId="{5D5B643B-3E52-40DC-8AA4-744F4A130A81}" srcOrd="0" destOrd="0" presId="urn:microsoft.com/office/officeart/2005/8/layout/vList6"/>
    <dgm:cxn modelId="{59077298-8290-4B3C-9433-7A1E7EFE2CFC}" type="presParOf" srcId="{6C4CCD05-83EC-4D2F-A027-E89B6444203F}" destId="{B4E5DBD8-088B-4450-A70A-38265A5C467B}" srcOrd="1" destOrd="0" presId="urn:microsoft.com/office/officeart/2005/8/layout/vList6"/>
    <dgm:cxn modelId="{77CB516F-0323-4096-A6C9-CFE19DE270EA}" type="presParOf" srcId="{12730757-E643-4B2C-8BE1-057E939377B6}" destId="{CC6DF6C9-1996-4448-9E05-1FEA93650618}" srcOrd="1" destOrd="0" presId="urn:microsoft.com/office/officeart/2005/8/layout/vList6"/>
    <dgm:cxn modelId="{B13CFCA5-9CF4-476F-A684-56EDF3083887}" type="presParOf" srcId="{12730757-E643-4B2C-8BE1-057E939377B6}" destId="{56AB81E2-48B8-46BB-9ACD-3A13390585E7}" srcOrd="2" destOrd="0" presId="urn:microsoft.com/office/officeart/2005/8/layout/vList6"/>
    <dgm:cxn modelId="{A6FF6B95-B6D5-47E5-BCD8-1D8ED062679D}" type="presParOf" srcId="{56AB81E2-48B8-46BB-9ACD-3A13390585E7}" destId="{98D76CDC-D44A-47B7-8A35-F34C672CF0DA}" srcOrd="0" destOrd="0" presId="urn:microsoft.com/office/officeart/2005/8/layout/vList6"/>
    <dgm:cxn modelId="{6C41A193-FB0D-46E1-8D7F-3A5CE37A28B7}" type="presParOf" srcId="{56AB81E2-48B8-46BB-9ACD-3A13390585E7}" destId="{F288FF19-B6A2-4103-A5BC-F39469570853}" srcOrd="1" destOrd="0" presId="urn:microsoft.com/office/officeart/2005/8/layout/vList6"/>
    <dgm:cxn modelId="{F6FC5B47-706C-49DF-94DF-7215FEDA2EA7}" type="presParOf" srcId="{12730757-E643-4B2C-8BE1-057E939377B6}" destId="{204A1E9E-FA7B-4457-8D27-A8BA8C816197}" srcOrd="3" destOrd="0" presId="urn:microsoft.com/office/officeart/2005/8/layout/vList6"/>
    <dgm:cxn modelId="{DB1D8E0B-06F1-492C-948D-4DEC2602090E}" type="presParOf" srcId="{12730757-E643-4B2C-8BE1-057E939377B6}" destId="{2D06B570-A18D-41C4-9447-A2AB7C2821E9}" srcOrd="4" destOrd="0" presId="urn:microsoft.com/office/officeart/2005/8/layout/vList6"/>
    <dgm:cxn modelId="{6C5BCDD0-1C29-479F-A043-BABD1844F237}" type="presParOf" srcId="{2D06B570-A18D-41C4-9447-A2AB7C2821E9}" destId="{1BE46BE6-DA7A-48CB-BD53-C8BD9DF6ED8D}" srcOrd="0" destOrd="0" presId="urn:microsoft.com/office/officeart/2005/8/layout/vList6"/>
    <dgm:cxn modelId="{8556A137-A722-4275-87BB-4BBA18E9DA01}" type="presParOf" srcId="{2D06B570-A18D-41C4-9447-A2AB7C2821E9}" destId="{B89D3993-6EA4-4580-B458-1499E1D68DC1}" srcOrd="1" destOrd="0" presId="urn:microsoft.com/office/officeart/2005/8/layout/vList6"/>
    <dgm:cxn modelId="{C71514A5-B4D0-4190-BD7F-CC58DA5AD2B2}" type="presParOf" srcId="{12730757-E643-4B2C-8BE1-057E939377B6}" destId="{EB6E20F9-C497-4A12-A5CB-ADE28F603B02}" srcOrd="5" destOrd="0" presId="urn:microsoft.com/office/officeart/2005/8/layout/vList6"/>
    <dgm:cxn modelId="{353443EA-18B4-4471-9918-2085F0590E2D}" type="presParOf" srcId="{12730757-E643-4B2C-8BE1-057E939377B6}" destId="{B440592F-8F5A-4F64-9B6E-F4EE46DE7F86}" srcOrd="6" destOrd="0" presId="urn:microsoft.com/office/officeart/2005/8/layout/vList6"/>
    <dgm:cxn modelId="{9FB21FD6-DD2D-4F8A-858E-E2AAAFA5B24A}" type="presParOf" srcId="{B440592F-8F5A-4F64-9B6E-F4EE46DE7F86}" destId="{3F237D1D-E951-4BEC-9583-19786494CA43}" srcOrd="0" destOrd="0" presId="urn:microsoft.com/office/officeart/2005/8/layout/vList6"/>
    <dgm:cxn modelId="{1A32639A-0DB2-46EE-93B9-1D60D96842AB}" type="presParOf" srcId="{B440592F-8F5A-4F64-9B6E-F4EE46DE7F86}" destId="{B26FF06C-69A3-43B7-9071-851557F19415}" srcOrd="1" destOrd="0" presId="urn:microsoft.com/office/officeart/2005/8/layout/vList6"/>
    <dgm:cxn modelId="{8E7BB270-431E-4092-9ABD-AAAF492A0899}" type="presParOf" srcId="{12730757-E643-4B2C-8BE1-057E939377B6}" destId="{2E219E1F-05FA-432C-8CB7-0A1FD25A724E}" srcOrd="7" destOrd="0" presId="urn:microsoft.com/office/officeart/2005/8/layout/vList6"/>
    <dgm:cxn modelId="{20A060BB-07AD-4CAE-9119-7CB9D223F090}" type="presParOf" srcId="{12730757-E643-4B2C-8BE1-057E939377B6}" destId="{A6B57281-BEAF-4BD4-B6D9-4C38EF5743FC}" srcOrd="8" destOrd="0" presId="urn:microsoft.com/office/officeart/2005/8/layout/vList6"/>
    <dgm:cxn modelId="{00450B44-6275-4EDD-BDBA-B046A416E6C5}" type="presParOf" srcId="{A6B57281-BEAF-4BD4-B6D9-4C38EF5743FC}" destId="{EA64C480-4CC1-4743-844E-2A7A55332E97}" srcOrd="0" destOrd="0" presId="urn:microsoft.com/office/officeart/2005/8/layout/vList6"/>
    <dgm:cxn modelId="{55023974-8A41-4B30-8333-E7612D30DBF9}" type="presParOf" srcId="{A6B57281-BEAF-4BD4-B6D9-4C38EF5743FC}" destId="{FA68FE95-0F29-45A7-BA11-6B30A8505465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99F639-EF0D-4B35-BACA-5EC7955A5FD2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3214118-C7A5-4851-96B5-9FF97B3DA8BB}">
      <dgm:prSet phldrT="[텍스트]"/>
      <dgm:spPr/>
      <dgm:t>
        <a:bodyPr/>
        <a:lstStyle/>
        <a:p>
          <a:pPr latinLnBrk="1"/>
          <a:r>
            <a:rPr lang="ko-KR" altLang="en-US" dirty="0" err="1"/>
            <a:t>오예린</a:t>
          </a:r>
        </a:p>
      </dgm:t>
    </dgm:pt>
    <dgm:pt modelId="{180411FA-223D-4C04-9891-F4591E95EDA5}" type="parTrans" cxnId="{9CB2B342-F881-43D2-A507-512E5D7DA3B5}">
      <dgm:prSet/>
      <dgm:spPr/>
      <dgm:t>
        <a:bodyPr/>
        <a:lstStyle/>
        <a:p>
          <a:pPr latinLnBrk="1"/>
          <a:endParaRPr lang="ko-KR" altLang="en-US"/>
        </a:p>
      </dgm:t>
    </dgm:pt>
    <dgm:pt modelId="{3001A316-19D6-4AFD-BFE0-1CEBE9E1AB77}" type="sibTrans" cxnId="{9CB2B342-F881-43D2-A507-512E5D7DA3B5}">
      <dgm:prSet/>
      <dgm:spPr/>
      <dgm:t>
        <a:bodyPr/>
        <a:lstStyle/>
        <a:p>
          <a:pPr latinLnBrk="1"/>
          <a:endParaRPr lang="ko-KR" altLang="en-US"/>
        </a:p>
      </dgm:t>
    </dgm:pt>
    <dgm:pt modelId="{6CCD49ED-27E7-46BD-ADBA-238297C3B27B}">
      <dgm:prSet phldrT="[텍스트]"/>
      <dgm:spPr/>
      <dgm:t>
        <a:bodyPr/>
        <a:lstStyle/>
        <a:p>
          <a:pPr latinLnBrk="1"/>
          <a:r>
            <a:rPr lang="ko-KR" altLang="en-US" dirty="0"/>
            <a:t>그래픽 개선</a:t>
          </a:r>
        </a:p>
      </dgm:t>
    </dgm:pt>
    <dgm:pt modelId="{4993979B-B735-40CA-AE60-98DA56221459}" type="parTrans" cxnId="{E349C06D-739F-40C7-83B4-4848E8978D9A}">
      <dgm:prSet/>
      <dgm:spPr/>
      <dgm:t>
        <a:bodyPr/>
        <a:lstStyle/>
        <a:p>
          <a:pPr latinLnBrk="1"/>
          <a:endParaRPr lang="ko-KR" altLang="en-US"/>
        </a:p>
      </dgm:t>
    </dgm:pt>
    <dgm:pt modelId="{7F98E2BE-7BF3-4BF3-9362-22511CC1FF5A}" type="sibTrans" cxnId="{E349C06D-739F-40C7-83B4-4848E8978D9A}">
      <dgm:prSet/>
      <dgm:spPr/>
      <dgm:t>
        <a:bodyPr/>
        <a:lstStyle/>
        <a:p>
          <a:pPr latinLnBrk="1"/>
          <a:endParaRPr lang="ko-KR" altLang="en-US"/>
        </a:p>
      </dgm:t>
    </dgm:pt>
    <dgm:pt modelId="{736C53A6-1693-4FED-94A7-72F9A799DCA7}">
      <dgm:prSet phldrT="[텍스트]"/>
      <dgm:spPr/>
      <dgm:t>
        <a:bodyPr/>
        <a:lstStyle/>
        <a:p>
          <a:pPr latinLnBrk="1"/>
          <a:r>
            <a:rPr lang="ko-KR" altLang="en-US" sz="3400" dirty="0"/>
            <a:t>번호 교체 기능</a:t>
          </a:r>
        </a:p>
      </dgm:t>
    </dgm:pt>
    <dgm:pt modelId="{09D30B49-730A-4A94-8896-FC7EBA9652AB}" type="parTrans" cxnId="{1CA31ADE-24E0-40FB-BDE3-041706FF014E}">
      <dgm:prSet/>
      <dgm:spPr/>
      <dgm:t>
        <a:bodyPr/>
        <a:lstStyle/>
        <a:p>
          <a:pPr latinLnBrk="1"/>
          <a:endParaRPr lang="ko-KR" altLang="en-US"/>
        </a:p>
      </dgm:t>
    </dgm:pt>
    <dgm:pt modelId="{6507EA51-A250-4E16-B470-F68D2CF1984E}" type="sibTrans" cxnId="{1CA31ADE-24E0-40FB-BDE3-041706FF014E}">
      <dgm:prSet/>
      <dgm:spPr/>
      <dgm:t>
        <a:bodyPr/>
        <a:lstStyle/>
        <a:p>
          <a:pPr latinLnBrk="1"/>
          <a:endParaRPr lang="ko-KR" altLang="en-US"/>
        </a:p>
      </dgm:t>
    </dgm:pt>
    <dgm:pt modelId="{E93D3666-9DCD-4679-95A5-A746374C8541}">
      <dgm:prSet phldrT="[텍스트]"/>
      <dgm:spPr/>
      <dgm:t>
        <a:bodyPr/>
        <a:lstStyle/>
        <a:p>
          <a:pPr latinLnBrk="1"/>
          <a:r>
            <a:rPr lang="ko-KR" altLang="en-US" dirty="0" err="1"/>
            <a:t>로또</a:t>
          </a:r>
          <a:r>
            <a:rPr lang="ko-KR" altLang="en-US" dirty="0"/>
            <a:t> 번호 </a:t>
          </a:r>
          <a:r>
            <a:rPr lang="ko-KR" altLang="en-US" dirty="0" err="1"/>
            <a:t>비교기능</a:t>
          </a:r>
        </a:p>
      </dgm:t>
    </dgm:pt>
    <dgm:pt modelId="{BEB1858F-5B96-48B8-A165-07F95D0C4D13}" type="parTrans" cxnId="{B2EBCC62-2C8A-488B-82D6-FA0C219653A4}">
      <dgm:prSet/>
      <dgm:spPr/>
      <dgm:t>
        <a:bodyPr/>
        <a:lstStyle/>
        <a:p>
          <a:pPr latinLnBrk="1"/>
          <a:endParaRPr lang="ko-KR" altLang="en-US"/>
        </a:p>
      </dgm:t>
    </dgm:pt>
    <dgm:pt modelId="{D1B96C70-1B37-4E58-B397-79799F1DC284}" type="sibTrans" cxnId="{B2EBCC62-2C8A-488B-82D6-FA0C219653A4}">
      <dgm:prSet/>
      <dgm:spPr/>
      <dgm:t>
        <a:bodyPr/>
        <a:lstStyle/>
        <a:p>
          <a:pPr latinLnBrk="1"/>
          <a:endParaRPr lang="ko-KR" altLang="en-US"/>
        </a:p>
      </dgm:t>
    </dgm:pt>
    <dgm:pt modelId="{4768E16F-FDCA-4AF6-8B5B-0DA501B23A9F}">
      <dgm:prSet phldrT="[텍스트]"/>
      <dgm:spPr/>
      <dgm:t>
        <a:bodyPr/>
        <a:lstStyle/>
        <a:p>
          <a:pPr latinLnBrk="1"/>
          <a:r>
            <a:rPr lang="ko-KR" altLang="en-US" dirty="0"/>
            <a:t>발표</a:t>
          </a:r>
          <a:r>
            <a:rPr lang="en-US" altLang="en-US" dirty="0"/>
            <a:t>&amp;</a:t>
          </a:r>
          <a:r>
            <a:rPr lang="ko-KR" altLang="en-US" dirty="0" err="1"/>
            <a:t>발표자료</a:t>
          </a:r>
          <a:r>
            <a:rPr lang="ko-KR" altLang="en-US" dirty="0"/>
            <a:t> 준비</a:t>
          </a:r>
        </a:p>
      </dgm:t>
    </dgm:pt>
    <dgm:pt modelId="{D18347D3-AABE-4B41-903F-2A9D2255ECB8}" type="parTrans" cxnId="{B43D0EC8-D7DB-45E6-843C-39FDA346EC1F}">
      <dgm:prSet/>
      <dgm:spPr/>
      <dgm:t>
        <a:bodyPr/>
        <a:lstStyle/>
        <a:p>
          <a:pPr latinLnBrk="1"/>
          <a:endParaRPr lang="ko-KR" altLang="en-US"/>
        </a:p>
      </dgm:t>
    </dgm:pt>
    <dgm:pt modelId="{0D1E0610-3BA3-46C2-B007-8EC22B86AE95}" type="sibTrans" cxnId="{B43D0EC8-D7DB-45E6-843C-39FDA346EC1F}">
      <dgm:prSet/>
      <dgm:spPr/>
      <dgm:t>
        <a:bodyPr/>
        <a:lstStyle/>
        <a:p>
          <a:pPr latinLnBrk="1"/>
          <a:endParaRPr lang="ko-KR" altLang="en-US"/>
        </a:p>
      </dgm:t>
    </dgm:pt>
    <dgm:pt modelId="{59513FD5-5E4F-4CD3-B0FB-C93D4D6FEA65}">
      <dgm:prSet phldrT="[텍스트]"/>
      <dgm:spPr/>
      <dgm:t>
        <a:bodyPr/>
        <a:lstStyle/>
        <a:p>
          <a:pPr latinLnBrk="1"/>
          <a:r>
            <a:rPr lang="ko-KR" altLang="en-US" sz="3400" dirty="0" err="1"/>
            <a:t>김도영</a:t>
          </a:r>
        </a:p>
      </dgm:t>
    </dgm:pt>
    <dgm:pt modelId="{2D370C40-3DC5-4290-A063-DE5E43D15A4E}" type="parTrans" cxnId="{125CFE33-B7E3-4036-B847-B2F6429C09AD}">
      <dgm:prSet/>
      <dgm:spPr/>
    </dgm:pt>
    <dgm:pt modelId="{2A58762A-BF01-4DBF-934A-C5986317F846}" type="sibTrans" cxnId="{125CFE33-B7E3-4036-B847-B2F6429C09AD}">
      <dgm:prSet/>
      <dgm:spPr/>
    </dgm:pt>
    <dgm:pt modelId="{03D8289C-7DA4-4926-BE9B-50B134FF6BC0}">
      <dgm:prSet phldrT="[텍스트]"/>
      <dgm:spPr/>
      <dgm:t>
        <a:bodyPr/>
        <a:lstStyle/>
        <a:p>
          <a:pPr latinLnBrk="1"/>
          <a:r>
            <a:rPr lang="ko-KR" altLang="en-US" sz="3400" dirty="0" err="1"/>
            <a:t>김호</a:t>
          </a:r>
          <a:endParaRPr lang="ko-KR" altLang="en-US" sz="3400" dirty="0"/>
        </a:p>
      </dgm:t>
    </dgm:pt>
    <dgm:pt modelId="{88227443-008E-4B18-8247-738C01377708}" type="parTrans" cxnId="{C8F631F0-28A6-4B0B-81FB-F7EE2AEEF331}">
      <dgm:prSet/>
      <dgm:spPr/>
    </dgm:pt>
    <dgm:pt modelId="{05AFEE05-A8F5-492D-9BD4-E7D44E8E6ABF}" type="sibTrans" cxnId="{C8F631F0-28A6-4B0B-81FB-F7EE2AEEF331}">
      <dgm:prSet/>
      <dgm:spPr/>
    </dgm:pt>
    <dgm:pt modelId="{243A5137-BD78-4977-B023-9A7D9A0CAC19}">
      <dgm:prSet phldrT="[텍스트]"/>
      <dgm:spPr/>
      <dgm:t>
        <a:bodyPr/>
        <a:lstStyle/>
        <a:p>
          <a:pPr latinLnBrk="1"/>
          <a:r>
            <a:rPr lang="ko-KR" altLang="en-US" sz="2600" dirty="0" err="1"/>
            <a:t>히스토리</a:t>
          </a:r>
          <a:r>
            <a:rPr lang="ko-KR" altLang="en-US" sz="2600" dirty="0"/>
            <a:t> 기능</a:t>
          </a:r>
        </a:p>
      </dgm:t>
    </dgm:pt>
    <dgm:pt modelId="{0999F023-6980-4D38-B18F-2137F4DC8DA7}" type="parTrans" cxnId="{972DDEBD-6B68-409C-AC8D-B9DD51D1C79E}">
      <dgm:prSet/>
      <dgm:spPr/>
    </dgm:pt>
    <dgm:pt modelId="{AA0966C7-DE65-4172-915E-12AAE080E951}" type="sibTrans" cxnId="{972DDEBD-6B68-409C-AC8D-B9DD51D1C79E}">
      <dgm:prSet/>
      <dgm:spPr/>
    </dgm:pt>
    <dgm:pt modelId="{4A46B10C-1C9E-4701-9F2A-439A949F6DB7}">
      <dgm:prSet phldrT="[텍스트]"/>
      <dgm:spPr/>
      <dgm:t>
        <a:bodyPr/>
        <a:lstStyle/>
        <a:p>
          <a:pPr latinLnBrk="1"/>
          <a:r>
            <a:rPr lang="ko-KR" altLang="en-US" sz="2600" dirty="0" err="1"/>
            <a:t>발표자료</a:t>
          </a:r>
          <a:r>
            <a:rPr lang="ko-KR" altLang="en-US" sz="2600" dirty="0"/>
            <a:t> 준비</a:t>
          </a:r>
        </a:p>
      </dgm:t>
    </dgm:pt>
    <dgm:pt modelId="{59F85C36-1462-491F-A6FC-1FEE5307C45F}" type="parTrans" cxnId="{D9D78463-970F-4333-8E3C-24F93FD9113D}">
      <dgm:prSet/>
      <dgm:spPr/>
    </dgm:pt>
    <dgm:pt modelId="{E56EC6FD-8DCE-4869-BCE3-0C00668D6249}" type="sibTrans" cxnId="{D9D78463-970F-4333-8E3C-24F93FD9113D}">
      <dgm:prSet/>
      <dgm:spPr/>
    </dgm:pt>
    <dgm:pt modelId="{93E9B9DA-8255-4FC5-B74A-7903283C8B72}" type="pres">
      <dgm:prSet presAssocID="{5C99F639-EF0D-4B35-BACA-5EC7955A5FD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35C0929-4C47-45A7-B1D2-DD215E90CD00}" type="pres">
      <dgm:prSet presAssocID="{D3214118-C7A5-4851-96B5-9FF97B3DA8BB}" presName="root" presStyleCnt="0"/>
      <dgm:spPr/>
    </dgm:pt>
    <dgm:pt modelId="{F8F54864-1F8B-48F1-BC7D-89D323B0FC8C}" type="pres">
      <dgm:prSet presAssocID="{D3214118-C7A5-4851-96B5-9FF97B3DA8BB}" presName="rootComposite" presStyleCnt="0"/>
      <dgm:spPr/>
    </dgm:pt>
    <dgm:pt modelId="{C90B1AFF-A16D-40B1-8BCB-858E20899F0D}" type="pres">
      <dgm:prSet presAssocID="{D3214118-C7A5-4851-96B5-9FF97B3DA8BB}" presName="rootText" presStyleLbl="node1" presStyleIdx="0" presStyleCnt="3"/>
      <dgm:spPr/>
    </dgm:pt>
    <dgm:pt modelId="{96483371-E055-4115-8638-711524C29AE6}" type="pres">
      <dgm:prSet presAssocID="{D3214118-C7A5-4851-96B5-9FF97B3DA8BB}" presName="rootConnector" presStyleLbl="node1" presStyleIdx="0" presStyleCnt="3"/>
      <dgm:spPr/>
    </dgm:pt>
    <dgm:pt modelId="{D6234836-758D-432B-B389-B7313440610F}" type="pres">
      <dgm:prSet presAssocID="{D3214118-C7A5-4851-96B5-9FF97B3DA8BB}" presName="childShape" presStyleCnt="0"/>
      <dgm:spPr/>
    </dgm:pt>
    <dgm:pt modelId="{5E902113-50B2-4F64-B7F3-81D08F9868BD}" type="pres">
      <dgm:prSet presAssocID="{4993979B-B735-40CA-AE60-98DA56221459}" presName="Name13" presStyleLbl="parChTrans1D2" presStyleIdx="0" presStyleCnt="6"/>
      <dgm:spPr/>
    </dgm:pt>
    <dgm:pt modelId="{9948B1CA-8A77-42EE-972D-B80B83A38A0E}" type="pres">
      <dgm:prSet presAssocID="{6CCD49ED-27E7-46BD-ADBA-238297C3B27B}" presName="childText" presStyleLbl="bgAcc1" presStyleIdx="0" presStyleCnt="6">
        <dgm:presLayoutVars>
          <dgm:bulletEnabled val="1"/>
        </dgm:presLayoutVars>
      </dgm:prSet>
      <dgm:spPr/>
    </dgm:pt>
    <dgm:pt modelId="{E3CC35DE-ED1A-4AF3-ADFD-7091AE3FF985}" type="pres">
      <dgm:prSet presAssocID="{09D30B49-730A-4A94-8896-FC7EBA9652AB}" presName="Name13" presStyleLbl="parChTrans1D2" presStyleIdx="1" presStyleCnt="6"/>
      <dgm:spPr/>
    </dgm:pt>
    <dgm:pt modelId="{B8A26E26-F2B5-4BAA-AD3E-4B4B73E654C6}" type="pres">
      <dgm:prSet presAssocID="{736C53A6-1693-4FED-94A7-72F9A799DCA7}" presName="childText" presStyleLbl="bgAcc1" presStyleIdx="1" presStyleCnt="6">
        <dgm:presLayoutVars>
          <dgm:bulletEnabled val="1"/>
        </dgm:presLayoutVars>
      </dgm:prSet>
      <dgm:spPr/>
    </dgm:pt>
    <dgm:pt modelId="{065E2969-9DFB-452C-9D37-2E16F462A3B5}" type="pres">
      <dgm:prSet presAssocID="{59513FD5-5E4F-4CD3-B0FB-C93D4D6FEA65}" presName="root" presStyleCnt="0"/>
      <dgm:spPr/>
    </dgm:pt>
    <dgm:pt modelId="{553AF782-014A-4AC1-8338-335FE4AAD4FC}" type="pres">
      <dgm:prSet presAssocID="{59513FD5-5E4F-4CD3-B0FB-C93D4D6FEA65}" presName="rootComposite" presStyleCnt="0"/>
      <dgm:spPr/>
    </dgm:pt>
    <dgm:pt modelId="{6E891505-4458-4A45-8C23-CA704626C1E9}" type="pres">
      <dgm:prSet presAssocID="{59513FD5-5E4F-4CD3-B0FB-C93D4D6FEA65}" presName="rootText" presStyleLbl="node1" presStyleIdx="1" presStyleCnt="3"/>
      <dgm:spPr/>
    </dgm:pt>
    <dgm:pt modelId="{8FB6FDD8-0622-412D-A5DB-55C636BC3453}" type="pres">
      <dgm:prSet presAssocID="{59513FD5-5E4F-4CD3-B0FB-C93D4D6FEA65}" presName="rootConnector" presStyleLbl="node1" presStyleIdx="1" presStyleCnt="3"/>
      <dgm:spPr/>
    </dgm:pt>
    <dgm:pt modelId="{98A5BF1A-0470-47CE-8598-FBE666BAAECD}" type="pres">
      <dgm:prSet presAssocID="{59513FD5-5E4F-4CD3-B0FB-C93D4D6FEA65}" presName="childShape" presStyleCnt="0"/>
      <dgm:spPr/>
    </dgm:pt>
    <dgm:pt modelId="{C5E5D62E-69E3-4556-92B8-059AD09B33B1}" type="pres">
      <dgm:prSet presAssocID="{BEB1858F-5B96-48B8-A165-07F95D0C4D13}" presName="Name13" presStyleLbl="parChTrans1D2" presStyleIdx="2" presStyleCnt="6"/>
      <dgm:spPr/>
    </dgm:pt>
    <dgm:pt modelId="{E108834D-FBE4-4650-A607-DB80FDF0E02F}" type="pres">
      <dgm:prSet presAssocID="{E93D3666-9DCD-4679-95A5-A746374C8541}" presName="childText" presStyleLbl="bgAcc1" presStyleIdx="2" presStyleCnt="6">
        <dgm:presLayoutVars>
          <dgm:bulletEnabled val="1"/>
        </dgm:presLayoutVars>
      </dgm:prSet>
      <dgm:spPr/>
    </dgm:pt>
    <dgm:pt modelId="{0B9302DD-4AE1-4563-8F4C-B733B67C3A5F}" type="pres">
      <dgm:prSet presAssocID="{D18347D3-AABE-4B41-903F-2A9D2255ECB8}" presName="Name13" presStyleLbl="parChTrans1D2" presStyleIdx="3" presStyleCnt="6"/>
      <dgm:spPr/>
    </dgm:pt>
    <dgm:pt modelId="{A09DEB0D-5D48-4D51-A3AA-9239E261CD51}" type="pres">
      <dgm:prSet presAssocID="{4768E16F-FDCA-4AF6-8B5B-0DA501B23A9F}" presName="childText" presStyleLbl="bgAcc1" presStyleIdx="3" presStyleCnt="6">
        <dgm:presLayoutVars>
          <dgm:bulletEnabled val="1"/>
        </dgm:presLayoutVars>
      </dgm:prSet>
      <dgm:spPr/>
    </dgm:pt>
    <dgm:pt modelId="{1D2DDF0B-4271-4D90-805D-1F83407DCDA7}" type="pres">
      <dgm:prSet presAssocID="{03D8289C-7DA4-4926-BE9B-50B134FF6BC0}" presName="root" presStyleCnt="0"/>
      <dgm:spPr/>
    </dgm:pt>
    <dgm:pt modelId="{973BAD7B-FC92-47CE-913E-7280F7371863}" type="pres">
      <dgm:prSet presAssocID="{03D8289C-7DA4-4926-BE9B-50B134FF6BC0}" presName="rootComposite" presStyleCnt="0"/>
      <dgm:spPr/>
    </dgm:pt>
    <dgm:pt modelId="{F26CC0A1-242A-4D9A-8C05-D60EDE692E8A}" type="pres">
      <dgm:prSet presAssocID="{03D8289C-7DA4-4926-BE9B-50B134FF6BC0}" presName="rootText" presStyleLbl="node1" presStyleIdx="2" presStyleCnt="3"/>
      <dgm:spPr/>
    </dgm:pt>
    <dgm:pt modelId="{6856DED6-23BC-48E4-8B32-7978F418A034}" type="pres">
      <dgm:prSet presAssocID="{03D8289C-7DA4-4926-BE9B-50B134FF6BC0}" presName="rootConnector" presStyleLbl="node1" presStyleIdx="2" presStyleCnt="3"/>
      <dgm:spPr/>
    </dgm:pt>
    <dgm:pt modelId="{4975175A-5FE5-4029-810E-5AACB7A7C062}" type="pres">
      <dgm:prSet presAssocID="{03D8289C-7DA4-4926-BE9B-50B134FF6BC0}" presName="childShape" presStyleCnt="0"/>
      <dgm:spPr/>
    </dgm:pt>
    <dgm:pt modelId="{C4C81BD4-4FF4-4A0D-9543-313D98818D26}" type="pres">
      <dgm:prSet presAssocID="{0999F023-6980-4D38-B18F-2137F4DC8DA7}" presName="Name13" presStyleLbl="parChTrans1D2" presStyleIdx="4" presStyleCnt="6"/>
      <dgm:spPr/>
    </dgm:pt>
    <dgm:pt modelId="{DDFA913F-F5E6-40D0-85CE-79CAA3C149F8}" type="pres">
      <dgm:prSet presAssocID="{243A5137-BD78-4977-B023-9A7D9A0CAC19}" presName="childText" presStyleLbl="bgAcc1" presStyleIdx="4" presStyleCnt="6">
        <dgm:presLayoutVars>
          <dgm:bulletEnabled val="1"/>
        </dgm:presLayoutVars>
      </dgm:prSet>
      <dgm:spPr/>
    </dgm:pt>
    <dgm:pt modelId="{A7BF863A-6A13-4BFB-B118-ADBD5F8F2583}" type="pres">
      <dgm:prSet presAssocID="{59F85C36-1462-491F-A6FC-1FEE5307C45F}" presName="Name13" presStyleLbl="parChTrans1D2" presStyleIdx="5" presStyleCnt="6"/>
      <dgm:spPr/>
    </dgm:pt>
    <dgm:pt modelId="{80A7AF29-63C2-49F2-B92B-B6A064745DBF}" type="pres">
      <dgm:prSet presAssocID="{4A46B10C-1C9E-4701-9F2A-439A949F6DB7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A6B5EF07-4184-4897-9506-7F7CA466AE82}" type="presOf" srcId="{0999F023-6980-4D38-B18F-2137F4DC8DA7}" destId="{C4C81BD4-4FF4-4A0D-9543-313D98818D26}" srcOrd="0" destOrd="0" presId="urn:microsoft.com/office/officeart/2005/8/layout/hierarchy3"/>
    <dgm:cxn modelId="{FFE9E911-871C-44DD-AEB1-7EC76333BB41}" type="presOf" srcId="{D3214118-C7A5-4851-96B5-9FF97B3DA8BB}" destId="{96483371-E055-4115-8638-711524C29AE6}" srcOrd="1" destOrd="0" presId="urn:microsoft.com/office/officeart/2005/8/layout/hierarchy3"/>
    <dgm:cxn modelId="{21F3351C-FB54-4420-B468-CEFD4DEA872A}" type="presOf" srcId="{5C99F639-EF0D-4B35-BACA-5EC7955A5FD2}" destId="{93E9B9DA-8255-4FC5-B74A-7903283C8B72}" srcOrd="0" destOrd="0" presId="urn:microsoft.com/office/officeart/2005/8/layout/hierarchy3"/>
    <dgm:cxn modelId="{48425E1C-3482-4700-AE45-F17E942CEE01}" type="presOf" srcId="{09D30B49-730A-4A94-8896-FC7EBA9652AB}" destId="{E3CC35DE-ED1A-4AF3-ADFD-7091AE3FF985}" srcOrd="0" destOrd="0" presId="urn:microsoft.com/office/officeart/2005/8/layout/hierarchy3"/>
    <dgm:cxn modelId="{EB2CB624-B481-4CBC-93E0-50F368860F49}" type="presOf" srcId="{59513FD5-5E4F-4CD3-B0FB-C93D4D6FEA65}" destId="{8FB6FDD8-0622-412D-A5DB-55C636BC3453}" srcOrd="1" destOrd="0" presId="urn:microsoft.com/office/officeart/2005/8/layout/hierarchy3"/>
    <dgm:cxn modelId="{8241C22B-2823-42AB-BC33-649812C83FCA}" type="presOf" srcId="{4A46B10C-1C9E-4701-9F2A-439A949F6DB7}" destId="{80A7AF29-63C2-49F2-B92B-B6A064745DBF}" srcOrd="0" destOrd="0" presId="urn:microsoft.com/office/officeart/2005/8/layout/hierarchy3"/>
    <dgm:cxn modelId="{57D68033-2CEE-4610-9B2D-C85F385DBF52}" type="presOf" srcId="{E93D3666-9DCD-4679-95A5-A746374C8541}" destId="{E108834D-FBE4-4650-A607-DB80FDF0E02F}" srcOrd="0" destOrd="0" presId="urn:microsoft.com/office/officeart/2005/8/layout/hierarchy3"/>
    <dgm:cxn modelId="{125CFE33-B7E3-4036-B847-B2F6429C09AD}" srcId="{5C99F639-EF0D-4B35-BACA-5EC7955A5FD2}" destId="{59513FD5-5E4F-4CD3-B0FB-C93D4D6FEA65}" srcOrd="1" destOrd="0" parTransId="{2D370C40-3DC5-4290-A063-DE5E43D15A4E}" sibTransId="{2A58762A-BF01-4DBF-934A-C5986317F846}"/>
    <dgm:cxn modelId="{3F96943C-E289-417A-96FE-7039FEB9B264}" type="presOf" srcId="{736C53A6-1693-4FED-94A7-72F9A799DCA7}" destId="{B8A26E26-F2B5-4BAA-AD3E-4B4B73E654C6}" srcOrd="0" destOrd="0" presId="urn:microsoft.com/office/officeart/2005/8/layout/hierarchy3"/>
    <dgm:cxn modelId="{D6F7CE3E-A08C-4E80-8FD5-EAED3353696F}" type="presOf" srcId="{59F85C36-1462-491F-A6FC-1FEE5307C45F}" destId="{A7BF863A-6A13-4BFB-B118-ADBD5F8F2583}" srcOrd="0" destOrd="0" presId="urn:microsoft.com/office/officeart/2005/8/layout/hierarchy3"/>
    <dgm:cxn modelId="{E78E2660-0057-49EE-B80C-7AAB196FE2A9}" type="presOf" srcId="{BEB1858F-5B96-48B8-A165-07F95D0C4D13}" destId="{C5E5D62E-69E3-4556-92B8-059AD09B33B1}" srcOrd="0" destOrd="0" presId="urn:microsoft.com/office/officeart/2005/8/layout/hierarchy3"/>
    <dgm:cxn modelId="{9CB2B342-F881-43D2-A507-512E5D7DA3B5}" srcId="{5C99F639-EF0D-4B35-BACA-5EC7955A5FD2}" destId="{D3214118-C7A5-4851-96B5-9FF97B3DA8BB}" srcOrd="0" destOrd="0" parTransId="{180411FA-223D-4C04-9891-F4591E95EDA5}" sibTransId="{3001A316-19D6-4AFD-BFE0-1CEBE9E1AB77}"/>
    <dgm:cxn modelId="{B2EBCC62-2C8A-488B-82D6-FA0C219653A4}" srcId="{59513FD5-5E4F-4CD3-B0FB-C93D4D6FEA65}" destId="{E93D3666-9DCD-4679-95A5-A746374C8541}" srcOrd="0" destOrd="0" parTransId="{BEB1858F-5B96-48B8-A165-07F95D0C4D13}" sibTransId="{D1B96C70-1B37-4E58-B397-79799F1DC284}"/>
    <dgm:cxn modelId="{D9D78463-970F-4333-8E3C-24F93FD9113D}" srcId="{03D8289C-7DA4-4926-BE9B-50B134FF6BC0}" destId="{4A46B10C-1C9E-4701-9F2A-439A949F6DB7}" srcOrd="1" destOrd="0" parTransId="{59F85C36-1462-491F-A6FC-1FEE5307C45F}" sibTransId="{E56EC6FD-8DCE-4869-BCE3-0C00668D6249}"/>
    <dgm:cxn modelId="{C0AD7566-09E7-479B-A6A1-ED908F14A0D2}" type="presOf" srcId="{59513FD5-5E4F-4CD3-B0FB-C93D4D6FEA65}" destId="{6E891505-4458-4A45-8C23-CA704626C1E9}" srcOrd="0" destOrd="0" presId="urn:microsoft.com/office/officeart/2005/8/layout/hierarchy3"/>
    <dgm:cxn modelId="{E349C06D-739F-40C7-83B4-4848E8978D9A}" srcId="{D3214118-C7A5-4851-96B5-9FF97B3DA8BB}" destId="{6CCD49ED-27E7-46BD-ADBA-238297C3B27B}" srcOrd="0" destOrd="0" parTransId="{4993979B-B735-40CA-AE60-98DA56221459}" sibTransId="{7F98E2BE-7BF3-4BF3-9362-22511CC1FF5A}"/>
    <dgm:cxn modelId="{708C786F-BF6D-4AAF-BFFF-CA870C433E8A}" type="presOf" srcId="{6CCD49ED-27E7-46BD-ADBA-238297C3B27B}" destId="{9948B1CA-8A77-42EE-972D-B80B83A38A0E}" srcOrd="0" destOrd="0" presId="urn:microsoft.com/office/officeart/2005/8/layout/hierarchy3"/>
    <dgm:cxn modelId="{B959DC76-66C0-4EF3-82F8-BEE9848A032A}" type="presOf" srcId="{243A5137-BD78-4977-B023-9A7D9A0CAC19}" destId="{DDFA913F-F5E6-40D0-85CE-79CAA3C149F8}" srcOrd="0" destOrd="0" presId="urn:microsoft.com/office/officeart/2005/8/layout/hierarchy3"/>
    <dgm:cxn modelId="{80377558-A396-4A3C-8B19-BB7806F3DC87}" type="presOf" srcId="{D18347D3-AABE-4B41-903F-2A9D2255ECB8}" destId="{0B9302DD-4AE1-4563-8F4C-B733B67C3A5F}" srcOrd="0" destOrd="0" presId="urn:microsoft.com/office/officeart/2005/8/layout/hierarchy3"/>
    <dgm:cxn modelId="{3B3DD380-A59D-48E4-B3C2-17CD576B2E98}" type="presOf" srcId="{4993979B-B735-40CA-AE60-98DA56221459}" destId="{5E902113-50B2-4F64-B7F3-81D08F9868BD}" srcOrd="0" destOrd="0" presId="urn:microsoft.com/office/officeart/2005/8/layout/hierarchy3"/>
    <dgm:cxn modelId="{831E55A8-0365-492E-991A-B6C990C0F382}" type="presOf" srcId="{4768E16F-FDCA-4AF6-8B5B-0DA501B23A9F}" destId="{A09DEB0D-5D48-4D51-A3AA-9239E261CD51}" srcOrd="0" destOrd="0" presId="urn:microsoft.com/office/officeart/2005/8/layout/hierarchy3"/>
    <dgm:cxn modelId="{72718AAE-2030-49D9-81F1-EB6FA5304AAA}" type="presOf" srcId="{03D8289C-7DA4-4926-BE9B-50B134FF6BC0}" destId="{F26CC0A1-242A-4D9A-8C05-D60EDE692E8A}" srcOrd="0" destOrd="0" presId="urn:microsoft.com/office/officeart/2005/8/layout/hierarchy3"/>
    <dgm:cxn modelId="{972DDEBD-6B68-409C-AC8D-B9DD51D1C79E}" srcId="{03D8289C-7DA4-4926-BE9B-50B134FF6BC0}" destId="{243A5137-BD78-4977-B023-9A7D9A0CAC19}" srcOrd="0" destOrd="0" parTransId="{0999F023-6980-4D38-B18F-2137F4DC8DA7}" sibTransId="{AA0966C7-DE65-4172-915E-12AAE080E951}"/>
    <dgm:cxn modelId="{5EBAD9C3-5D1D-4E64-9FF0-F5F947F7BE50}" type="presOf" srcId="{03D8289C-7DA4-4926-BE9B-50B134FF6BC0}" destId="{6856DED6-23BC-48E4-8B32-7978F418A034}" srcOrd="1" destOrd="0" presId="urn:microsoft.com/office/officeart/2005/8/layout/hierarchy3"/>
    <dgm:cxn modelId="{B43D0EC8-D7DB-45E6-843C-39FDA346EC1F}" srcId="{59513FD5-5E4F-4CD3-B0FB-C93D4D6FEA65}" destId="{4768E16F-FDCA-4AF6-8B5B-0DA501B23A9F}" srcOrd="1" destOrd="0" parTransId="{D18347D3-AABE-4B41-903F-2A9D2255ECB8}" sibTransId="{0D1E0610-3BA3-46C2-B007-8EC22B86AE95}"/>
    <dgm:cxn modelId="{1CA31ADE-24E0-40FB-BDE3-041706FF014E}" srcId="{D3214118-C7A5-4851-96B5-9FF97B3DA8BB}" destId="{736C53A6-1693-4FED-94A7-72F9A799DCA7}" srcOrd="1" destOrd="0" parTransId="{09D30B49-730A-4A94-8896-FC7EBA9652AB}" sibTransId="{6507EA51-A250-4E16-B470-F68D2CF1984E}"/>
    <dgm:cxn modelId="{C8F631F0-28A6-4B0B-81FB-F7EE2AEEF331}" srcId="{5C99F639-EF0D-4B35-BACA-5EC7955A5FD2}" destId="{03D8289C-7DA4-4926-BE9B-50B134FF6BC0}" srcOrd="2" destOrd="0" parTransId="{88227443-008E-4B18-8247-738C01377708}" sibTransId="{05AFEE05-A8F5-492D-9BD4-E7D44E8E6ABF}"/>
    <dgm:cxn modelId="{532106FD-F436-49BC-84B4-346A2B898110}" type="presOf" srcId="{D3214118-C7A5-4851-96B5-9FF97B3DA8BB}" destId="{C90B1AFF-A16D-40B1-8BCB-858E20899F0D}" srcOrd="0" destOrd="0" presId="urn:microsoft.com/office/officeart/2005/8/layout/hierarchy3"/>
    <dgm:cxn modelId="{4B4AF799-7922-470F-8B22-FC67BA6461B5}" type="presParOf" srcId="{93E9B9DA-8255-4FC5-B74A-7903283C8B72}" destId="{635C0929-4C47-45A7-B1D2-DD215E90CD00}" srcOrd="0" destOrd="0" presId="urn:microsoft.com/office/officeart/2005/8/layout/hierarchy3"/>
    <dgm:cxn modelId="{5D161868-1EFA-4946-9CB6-FCFAD05AFA1E}" type="presParOf" srcId="{635C0929-4C47-45A7-B1D2-DD215E90CD00}" destId="{F8F54864-1F8B-48F1-BC7D-89D323B0FC8C}" srcOrd="0" destOrd="0" presId="urn:microsoft.com/office/officeart/2005/8/layout/hierarchy3"/>
    <dgm:cxn modelId="{CA45FFD4-8F39-48BB-AF4F-DF8A4E596DD1}" type="presParOf" srcId="{F8F54864-1F8B-48F1-BC7D-89D323B0FC8C}" destId="{C90B1AFF-A16D-40B1-8BCB-858E20899F0D}" srcOrd="0" destOrd="0" presId="urn:microsoft.com/office/officeart/2005/8/layout/hierarchy3"/>
    <dgm:cxn modelId="{8E563ED5-E337-459C-BCA5-387B7364CFE8}" type="presParOf" srcId="{F8F54864-1F8B-48F1-BC7D-89D323B0FC8C}" destId="{96483371-E055-4115-8638-711524C29AE6}" srcOrd="1" destOrd="0" presId="urn:microsoft.com/office/officeart/2005/8/layout/hierarchy3"/>
    <dgm:cxn modelId="{AD44C29F-F547-435E-99CD-3EAD2C10626A}" type="presParOf" srcId="{635C0929-4C47-45A7-B1D2-DD215E90CD00}" destId="{D6234836-758D-432B-B389-B7313440610F}" srcOrd="1" destOrd="0" presId="urn:microsoft.com/office/officeart/2005/8/layout/hierarchy3"/>
    <dgm:cxn modelId="{12957096-AF97-43FC-A646-BA4E04A2A2C1}" type="presParOf" srcId="{D6234836-758D-432B-B389-B7313440610F}" destId="{5E902113-50B2-4F64-B7F3-81D08F9868BD}" srcOrd="0" destOrd="0" presId="urn:microsoft.com/office/officeart/2005/8/layout/hierarchy3"/>
    <dgm:cxn modelId="{6242A702-B7F4-4809-A37C-99E8664ECB5F}" type="presParOf" srcId="{D6234836-758D-432B-B389-B7313440610F}" destId="{9948B1CA-8A77-42EE-972D-B80B83A38A0E}" srcOrd="1" destOrd="0" presId="urn:microsoft.com/office/officeart/2005/8/layout/hierarchy3"/>
    <dgm:cxn modelId="{C1724E35-DE22-4CBF-8F0A-EC68250836D2}" type="presParOf" srcId="{D6234836-758D-432B-B389-B7313440610F}" destId="{E3CC35DE-ED1A-4AF3-ADFD-7091AE3FF985}" srcOrd="2" destOrd="0" presId="urn:microsoft.com/office/officeart/2005/8/layout/hierarchy3"/>
    <dgm:cxn modelId="{655A8C22-2611-415A-A6D8-C49CA479A2E0}" type="presParOf" srcId="{D6234836-758D-432B-B389-B7313440610F}" destId="{B8A26E26-F2B5-4BAA-AD3E-4B4B73E654C6}" srcOrd="3" destOrd="0" presId="urn:microsoft.com/office/officeart/2005/8/layout/hierarchy3"/>
    <dgm:cxn modelId="{60A39688-2EDF-4BD6-80E7-D6C0F051A679}" type="presParOf" srcId="{93E9B9DA-8255-4FC5-B74A-7903283C8B72}" destId="{065E2969-9DFB-452C-9D37-2E16F462A3B5}" srcOrd="1" destOrd="0" presId="urn:microsoft.com/office/officeart/2005/8/layout/hierarchy3"/>
    <dgm:cxn modelId="{16D497F5-1EF1-4FBD-91AC-892DCB0427DE}" type="presParOf" srcId="{065E2969-9DFB-452C-9D37-2E16F462A3B5}" destId="{553AF782-014A-4AC1-8338-335FE4AAD4FC}" srcOrd="0" destOrd="0" presId="urn:microsoft.com/office/officeart/2005/8/layout/hierarchy3"/>
    <dgm:cxn modelId="{984D5013-E06A-42C1-B01D-566C51440326}" type="presParOf" srcId="{553AF782-014A-4AC1-8338-335FE4AAD4FC}" destId="{6E891505-4458-4A45-8C23-CA704626C1E9}" srcOrd="0" destOrd="0" presId="urn:microsoft.com/office/officeart/2005/8/layout/hierarchy3"/>
    <dgm:cxn modelId="{FFC46FF7-3992-4185-9A8A-A1B8449D20DB}" type="presParOf" srcId="{553AF782-014A-4AC1-8338-335FE4AAD4FC}" destId="{8FB6FDD8-0622-412D-A5DB-55C636BC3453}" srcOrd="1" destOrd="0" presId="urn:microsoft.com/office/officeart/2005/8/layout/hierarchy3"/>
    <dgm:cxn modelId="{E877C378-A184-4EED-BCE2-F23F96DCC834}" type="presParOf" srcId="{065E2969-9DFB-452C-9D37-2E16F462A3B5}" destId="{98A5BF1A-0470-47CE-8598-FBE666BAAECD}" srcOrd="1" destOrd="0" presId="urn:microsoft.com/office/officeart/2005/8/layout/hierarchy3"/>
    <dgm:cxn modelId="{386E9925-35FA-4D5B-BD66-3AEA6CAE5C54}" type="presParOf" srcId="{98A5BF1A-0470-47CE-8598-FBE666BAAECD}" destId="{C5E5D62E-69E3-4556-92B8-059AD09B33B1}" srcOrd="0" destOrd="0" presId="urn:microsoft.com/office/officeart/2005/8/layout/hierarchy3"/>
    <dgm:cxn modelId="{A6CF5498-76D5-458E-9697-7DDD03FA5A58}" type="presParOf" srcId="{98A5BF1A-0470-47CE-8598-FBE666BAAECD}" destId="{E108834D-FBE4-4650-A607-DB80FDF0E02F}" srcOrd="1" destOrd="0" presId="urn:microsoft.com/office/officeart/2005/8/layout/hierarchy3"/>
    <dgm:cxn modelId="{843CC236-470B-4E20-BF80-730AE3702A02}" type="presParOf" srcId="{98A5BF1A-0470-47CE-8598-FBE666BAAECD}" destId="{0B9302DD-4AE1-4563-8F4C-B733B67C3A5F}" srcOrd="2" destOrd="0" presId="urn:microsoft.com/office/officeart/2005/8/layout/hierarchy3"/>
    <dgm:cxn modelId="{F8642A6F-AD71-4FD7-BED8-9795BB3AF430}" type="presParOf" srcId="{98A5BF1A-0470-47CE-8598-FBE666BAAECD}" destId="{A09DEB0D-5D48-4D51-A3AA-9239E261CD51}" srcOrd="3" destOrd="0" presId="urn:microsoft.com/office/officeart/2005/8/layout/hierarchy3"/>
    <dgm:cxn modelId="{AE4290C7-F4EC-463F-B6CE-B244BCD59F94}" type="presParOf" srcId="{93E9B9DA-8255-4FC5-B74A-7903283C8B72}" destId="{1D2DDF0B-4271-4D90-805D-1F83407DCDA7}" srcOrd="2" destOrd="0" presId="urn:microsoft.com/office/officeart/2005/8/layout/hierarchy3"/>
    <dgm:cxn modelId="{294E61F8-6885-439C-9AC3-E88D7B1F9C40}" type="presParOf" srcId="{1D2DDF0B-4271-4D90-805D-1F83407DCDA7}" destId="{973BAD7B-FC92-47CE-913E-7280F7371863}" srcOrd="0" destOrd="0" presId="urn:microsoft.com/office/officeart/2005/8/layout/hierarchy3"/>
    <dgm:cxn modelId="{5E894AC7-DF22-4CA0-8CEC-68B1889B9D0E}" type="presParOf" srcId="{973BAD7B-FC92-47CE-913E-7280F7371863}" destId="{F26CC0A1-242A-4D9A-8C05-D60EDE692E8A}" srcOrd="0" destOrd="0" presId="urn:microsoft.com/office/officeart/2005/8/layout/hierarchy3"/>
    <dgm:cxn modelId="{587D6726-B2DE-4968-BDAE-C1DCC18E57E4}" type="presParOf" srcId="{973BAD7B-FC92-47CE-913E-7280F7371863}" destId="{6856DED6-23BC-48E4-8B32-7978F418A034}" srcOrd="1" destOrd="0" presId="urn:microsoft.com/office/officeart/2005/8/layout/hierarchy3"/>
    <dgm:cxn modelId="{8EDCA4F2-DA94-45EE-B424-ECC886AFA24E}" type="presParOf" srcId="{1D2DDF0B-4271-4D90-805D-1F83407DCDA7}" destId="{4975175A-5FE5-4029-810E-5AACB7A7C062}" srcOrd="1" destOrd="0" presId="urn:microsoft.com/office/officeart/2005/8/layout/hierarchy3"/>
    <dgm:cxn modelId="{BDDD5D0B-0A72-4316-A88D-56150AB3DBBE}" type="presParOf" srcId="{4975175A-5FE5-4029-810E-5AACB7A7C062}" destId="{C4C81BD4-4FF4-4A0D-9543-313D98818D26}" srcOrd="0" destOrd="0" presId="urn:microsoft.com/office/officeart/2005/8/layout/hierarchy3"/>
    <dgm:cxn modelId="{CA69E92C-3F9B-40D1-BD95-524F792E0739}" type="presParOf" srcId="{4975175A-5FE5-4029-810E-5AACB7A7C062}" destId="{DDFA913F-F5E6-40D0-85CE-79CAA3C149F8}" srcOrd="1" destOrd="0" presId="urn:microsoft.com/office/officeart/2005/8/layout/hierarchy3"/>
    <dgm:cxn modelId="{A0C23BF0-7F81-4964-A0DA-4A534908BEF7}" type="presParOf" srcId="{4975175A-5FE5-4029-810E-5AACB7A7C062}" destId="{A7BF863A-6A13-4BFB-B118-ADBD5F8F2583}" srcOrd="2" destOrd="0" presId="urn:microsoft.com/office/officeart/2005/8/layout/hierarchy3"/>
    <dgm:cxn modelId="{78B2436D-3701-4304-B75E-673FE1E45075}" type="presParOf" srcId="{4975175A-5FE5-4029-810E-5AACB7A7C062}" destId="{80A7AF29-63C2-49F2-B92B-B6A064745DBF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E5DBD8-088B-4450-A70A-38265A5C467B}">
      <dsp:nvSpPr>
        <dsp:cNvPr id="0" name=""/>
        <dsp:cNvSpPr/>
      </dsp:nvSpPr>
      <dsp:spPr>
        <a:xfrm>
          <a:off x="2188563" y="1544"/>
          <a:ext cx="3282846" cy="836378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메뉴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이미지 파일</a:t>
          </a:r>
        </a:p>
      </dsp:txBody>
      <dsp:txXfrm>
        <a:off x="2188563" y="106091"/>
        <a:ext cx="2969204" cy="627284"/>
      </dsp:txXfrm>
    </dsp:sp>
    <dsp:sp modelId="{5D5B643B-3E52-40DC-8AA4-744F4A130A81}">
      <dsp:nvSpPr>
        <dsp:cNvPr id="0" name=""/>
        <dsp:cNvSpPr/>
      </dsp:nvSpPr>
      <dsp:spPr>
        <a:xfrm>
          <a:off x="0" y="1544"/>
          <a:ext cx="2188564" cy="8363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그래픽 개선</a:t>
          </a:r>
        </a:p>
      </dsp:txBody>
      <dsp:txXfrm>
        <a:off x="40829" y="42373"/>
        <a:ext cx="2106906" cy="754720"/>
      </dsp:txXfrm>
    </dsp:sp>
    <dsp:sp modelId="{F288FF19-B6A2-4103-A5BC-F39469570853}">
      <dsp:nvSpPr>
        <dsp:cNvPr id="0" name=""/>
        <dsp:cNvSpPr/>
      </dsp:nvSpPr>
      <dsp:spPr>
        <a:xfrm>
          <a:off x="2188563" y="921561"/>
          <a:ext cx="3282846" cy="836378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자바 랜덤 함수를 이용</a:t>
          </a:r>
        </a:p>
      </dsp:txBody>
      <dsp:txXfrm>
        <a:off x="2188563" y="1026108"/>
        <a:ext cx="2969204" cy="627284"/>
      </dsp:txXfrm>
    </dsp:sp>
    <dsp:sp modelId="{98D76CDC-D44A-47B7-8A35-F34C672CF0DA}">
      <dsp:nvSpPr>
        <dsp:cNvPr id="0" name=""/>
        <dsp:cNvSpPr/>
      </dsp:nvSpPr>
      <dsp:spPr>
        <a:xfrm>
          <a:off x="0" y="921561"/>
          <a:ext cx="2188564" cy="8363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 err="1"/>
            <a:t>중복없는</a:t>
          </a:r>
          <a:r>
            <a:rPr lang="ko-KR" altLang="en-US" sz="2200" kern="1200" dirty="0"/>
            <a:t> </a:t>
          </a:r>
          <a:r>
            <a:rPr lang="ko-KR" altLang="en-US" sz="2200" kern="1200" dirty="0" err="1"/>
            <a:t>로또</a:t>
          </a:r>
          <a:r>
            <a:rPr lang="ko-KR" altLang="en-US" sz="2200" kern="1200" dirty="0"/>
            <a:t> </a:t>
          </a:r>
          <a:r>
            <a:rPr lang="ko-KR" altLang="en-US" sz="2200" kern="1200" dirty="0" err="1"/>
            <a:t>번호생성</a:t>
          </a:r>
        </a:p>
      </dsp:txBody>
      <dsp:txXfrm>
        <a:off x="40829" y="962390"/>
        <a:ext cx="2106906" cy="754720"/>
      </dsp:txXfrm>
    </dsp:sp>
    <dsp:sp modelId="{B89D3993-6EA4-4580-B458-1499E1D68DC1}">
      <dsp:nvSpPr>
        <dsp:cNvPr id="0" name=""/>
        <dsp:cNvSpPr/>
      </dsp:nvSpPr>
      <dsp:spPr>
        <a:xfrm>
          <a:off x="2188563" y="1841578"/>
          <a:ext cx="3282846" cy="836378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원치 않는 숫자 교체 기능</a:t>
          </a:r>
        </a:p>
      </dsp:txBody>
      <dsp:txXfrm>
        <a:off x="2188563" y="1946125"/>
        <a:ext cx="2969204" cy="627284"/>
      </dsp:txXfrm>
    </dsp:sp>
    <dsp:sp modelId="{1BE46BE6-DA7A-48CB-BD53-C8BD9DF6ED8D}">
      <dsp:nvSpPr>
        <dsp:cNvPr id="0" name=""/>
        <dsp:cNvSpPr/>
      </dsp:nvSpPr>
      <dsp:spPr>
        <a:xfrm>
          <a:off x="0" y="1841578"/>
          <a:ext cx="2188564" cy="8363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번호 교체 기능</a:t>
          </a:r>
        </a:p>
      </dsp:txBody>
      <dsp:txXfrm>
        <a:off x="40829" y="1882407"/>
        <a:ext cx="2106906" cy="754720"/>
      </dsp:txXfrm>
    </dsp:sp>
    <dsp:sp modelId="{B26FF06C-69A3-43B7-9071-851557F19415}">
      <dsp:nvSpPr>
        <dsp:cNvPr id="0" name=""/>
        <dsp:cNvSpPr/>
      </dsp:nvSpPr>
      <dsp:spPr>
        <a:xfrm>
          <a:off x="2188563" y="2761594"/>
          <a:ext cx="3282846" cy="836378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등수와 꽝 출력</a:t>
          </a:r>
        </a:p>
      </dsp:txBody>
      <dsp:txXfrm>
        <a:off x="2188563" y="2866141"/>
        <a:ext cx="2969204" cy="627284"/>
      </dsp:txXfrm>
    </dsp:sp>
    <dsp:sp modelId="{3F237D1D-E951-4BEC-9583-19786494CA43}">
      <dsp:nvSpPr>
        <dsp:cNvPr id="0" name=""/>
        <dsp:cNvSpPr/>
      </dsp:nvSpPr>
      <dsp:spPr>
        <a:xfrm>
          <a:off x="0" y="2761594"/>
          <a:ext cx="2188564" cy="8363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 err="1"/>
            <a:t>로또</a:t>
          </a:r>
          <a:r>
            <a:rPr lang="ko-KR" altLang="en-US" sz="2200" kern="1200" dirty="0"/>
            <a:t> 번호 </a:t>
          </a:r>
          <a:r>
            <a:rPr lang="ko-KR" altLang="en-US" sz="2200" kern="1200" dirty="0" err="1"/>
            <a:t>비교기능</a:t>
          </a:r>
        </a:p>
      </dsp:txBody>
      <dsp:txXfrm>
        <a:off x="40829" y="2802423"/>
        <a:ext cx="2106906" cy="754720"/>
      </dsp:txXfrm>
    </dsp:sp>
    <dsp:sp modelId="{FA68FE95-0F29-45A7-BA11-6B30A8505465}">
      <dsp:nvSpPr>
        <dsp:cNvPr id="0" name=""/>
        <dsp:cNvSpPr/>
      </dsp:nvSpPr>
      <dsp:spPr>
        <a:xfrm>
          <a:off x="2188563" y="3681611"/>
          <a:ext cx="3282846" cy="836378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당첨 내역 조회</a:t>
          </a:r>
        </a:p>
      </dsp:txBody>
      <dsp:txXfrm>
        <a:off x="2188563" y="3786158"/>
        <a:ext cx="2969204" cy="627284"/>
      </dsp:txXfrm>
    </dsp:sp>
    <dsp:sp modelId="{EA64C480-4CC1-4743-844E-2A7A55332E97}">
      <dsp:nvSpPr>
        <dsp:cNvPr id="0" name=""/>
        <dsp:cNvSpPr/>
      </dsp:nvSpPr>
      <dsp:spPr>
        <a:xfrm>
          <a:off x="0" y="3681611"/>
          <a:ext cx="2188564" cy="8363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 err="1"/>
            <a:t>히스토리</a:t>
          </a:r>
          <a:r>
            <a:rPr lang="ko-KR" altLang="en-US" sz="2200" kern="1200" dirty="0"/>
            <a:t> 기능</a:t>
          </a:r>
        </a:p>
      </dsp:txBody>
      <dsp:txXfrm>
        <a:off x="40829" y="3722440"/>
        <a:ext cx="2106906" cy="7547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0B1AFF-A16D-40B1-8BCB-858E20899F0D}">
      <dsp:nvSpPr>
        <dsp:cNvPr id="0" name=""/>
        <dsp:cNvSpPr/>
      </dsp:nvSpPr>
      <dsp:spPr>
        <a:xfrm>
          <a:off x="798" y="241543"/>
          <a:ext cx="1868674" cy="9343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15" tIns="54610" rIns="81915" bIns="54610" numCol="1" spcCol="1270" anchor="ctr" anchorCtr="0">
          <a:noAutofit/>
        </a:bodyPr>
        <a:lstStyle/>
        <a:p>
          <a:pPr marL="0" lvl="0" indent="0" algn="ctr" defTabSz="1911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300" kern="1200" dirty="0" err="1"/>
            <a:t>오예린</a:t>
          </a:r>
        </a:p>
      </dsp:txBody>
      <dsp:txXfrm>
        <a:off x="28164" y="268909"/>
        <a:ext cx="1813942" cy="879605"/>
      </dsp:txXfrm>
    </dsp:sp>
    <dsp:sp modelId="{5E902113-50B2-4F64-B7F3-81D08F9868BD}">
      <dsp:nvSpPr>
        <dsp:cNvPr id="0" name=""/>
        <dsp:cNvSpPr/>
      </dsp:nvSpPr>
      <dsp:spPr>
        <a:xfrm>
          <a:off x="187666" y="1175880"/>
          <a:ext cx="186867" cy="7007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0752"/>
              </a:lnTo>
              <a:lnTo>
                <a:pt x="186867" y="70075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48B1CA-8A77-42EE-972D-B80B83A38A0E}">
      <dsp:nvSpPr>
        <dsp:cNvPr id="0" name=""/>
        <dsp:cNvSpPr/>
      </dsp:nvSpPr>
      <dsp:spPr>
        <a:xfrm>
          <a:off x="374533" y="1409464"/>
          <a:ext cx="1494939" cy="9343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그래픽 개선</a:t>
          </a:r>
        </a:p>
      </dsp:txBody>
      <dsp:txXfrm>
        <a:off x="401899" y="1436830"/>
        <a:ext cx="1440207" cy="879605"/>
      </dsp:txXfrm>
    </dsp:sp>
    <dsp:sp modelId="{E3CC35DE-ED1A-4AF3-ADFD-7091AE3FF985}">
      <dsp:nvSpPr>
        <dsp:cNvPr id="0" name=""/>
        <dsp:cNvSpPr/>
      </dsp:nvSpPr>
      <dsp:spPr>
        <a:xfrm>
          <a:off x="187666" y="1175880"/>
          <a:ext cx="186867" cy="18686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8674"/>
              </a:lnTo>
              <a:lnTo>
                <a:pt x="186867" y="1868674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A26E26-F2B5-4BAA-AD3E-4B4B73E654C6}">
      <dsp:nvSpPr>
        <dsp:cNvPr id="0" name=""/>
        <dsp:cNvSpPr/>
      </dsp:nvSpPr>
      <dsp:spPr>
        <a:xfrm>
          <a:off x="374533" y="2577386"/>
          <a:ext cx="1494939" cy="9343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번호 교체 기능</a:t>
          </a:r>
        </a:p>
      </dsp:txBody>
      <dsp:txXfrm>
        <a:off x="401899" y="2604752"/>
        <a:ext cx="1440207" cy="879605"/>
      </dsp:txXfrm>
    </dsp:sp>
    <dsp:sp modelId="{6E891505-4458-4A45-8C23-CA704626C1E9}">
      <dsp:nvSpPr>
        <dsp:cNvPr id="0" name=""/>
        <dsp:cNvSpPr/>
      </dsp:nvSpPr>
      <dsp:spPr>
        <a:xfrm>
          <a:off x="2336641" y="241543"/>
          <a:ext cx="1868674" cy="9343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15" tIns="54610" rIns="81915" bIns="54610" numCol="1" spcCol="1270" anchor="ctr" anchorCtr="0">
          <a:noAutofit/>
        </a:bodyPr>
        <a:lstStyle/>
        <a:p>
          <a:pPr marL="0" lvl="0" indent="0" algn="ctr" defTabSz="1911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300" kern="1200" dirty="0" err="1"/>
            <a:t>김도영</a:t>
          </a:r>
        </a:p>
      </dsp:txBody>
      <dsp:txXfrm>
        <a:off x="2364007" y="268909"/>
        <a:ext cx="1813942" cy="879605"/>
      </dsp:txXfrm>
    </dsp:sp>
    <dsp:sp modelId="{C5E5D62E-69E3-4556-92B8-059AD09B33B1}">
      <dsp:nvSpPr>
        <dsp:cNvPr id="0" name=""/>
        <dsp:cNvSpPr/>
      </dsp:nvSpPr>
      <dsp:spPr>
        <a:xfrm>
          <a:off x="2523509" y="1175880"/>
          <a:ext cx="186867" cy="7007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0752"/>
              </a:lnTo>
              <a:lnTo>
                <a:pt x="186867" y="70075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08834D-FBE4-4650-A607-DB80FDF0E02F}">
      <dsp:nvSpPr>
        <dsp:cNvPr id="0" name=""/>
        <dsp:cNvSpPr/>
      </dsp:nvSpPr>
      <dsp:spPr>
        <a:xfrm>
          <a:off x="2710376" y="1409464"/>
          <a:ext cx="1494939" cy="9343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 err="1"/>
            <a:t>로또</a:t>
          </a:r>
          <a:r>
            <a:rPr lang="ko-KR" altLang="en-US" sz="2200" kern="1200" dirty="0"/>
            <a:t> 번호 </a:t>
          </a:r>
          <a:r>
            <a:rPr lang="ko-KR" altLang="en-US" sz="2200" kern="1200" dirty="0" err="1"/>
            <a:t>비교기능</a:t>
          </a:r>
        </a:p>
      </dsp:txBody>
      <dsp:txXfrm>
        <a:off x="2737742" y="1436830"/>
        <a:ext cx="1440207" cy="879605"/>
      </dsp:txXfrm>
    </dsp:sp>
    <dsp:sp modelId="{0B9302DD-4AE1-4563-8F4C-B733B67C3A5F}">
      <dsp:nvSpPr>
        <dsp:cNvPr id="0" name=""/>
        <dsp:cNvSpPr/>
      </dsp:nvSpPr>
      <dsp:spPr>
        <a:xfrm>
          <a:off x="2523509" y="1175880"/>
          <a:ext cx="186867" cy="18686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8674"/>
              </a:lnTo>
              <a:lnTo>
                <a:pt x="186867" y="1868674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9DEB0D-5D48-4D51-A3AA-9239E261CD51}">
      <dsp:nvSpPr>
        <dsp:cNvPr id="0" name=""/>
        <dsp:cNvSpPr/>
      </dsp:nvSpPr>
      <dsp:spPr>
        <a:xfrm>
          <a:off x="2710376" y="2577386"/>
          <a:ext cx="1494939" cy="9343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발표</a:t>
          </a:r>
          <a:r>
            <a:rPr lang="en-US" altLang="en-US" sz="2200" kern="1200" dirty="0"/>
            <a:t>&amp;</a:t>
          </a:r>
          <a:r>
            <a:rPr lang="ko-KR" altLang="en-US" sz="2200" kern="1200" dirty="0" err="1"/>
            <a:t>발표자료</a:t>
          </a:r>
          <a:r>
            <a:rPr lang="ko-KR" altLang="en-US" sz="2200" kern="1200" dirty="0"/>
            <a:t> 준비</a:t>
          </a:r>
        </a:p>
      </dsp:txBody>
      <dsp:txXfrm>
        <a:off x="2737742" y="2604752"/>
        <a:ext cx="1440207" cy="879605"/>
      </dsp:txXfrm>
    </dsp:sp>
    <dsp:sp modelId="{F26CC0A1-242A-4D9A-8C05-D60EDE692E8A}">
      <dsp:nvSpPr>
        <dsp:cNvPr id="0" name=""/>
        <dsp:cNvSpPr/>
      </dsp:nvSpPr>
      <dsp:spPr>
        <a:xfrm>
          <a:off x="4672484" y="241543"/>
          <a:ext cx="1868674" cy="9343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15" tIns="54610" rIns="81915" bIns="54610" numCol="1" spcCol="1270" anchor="ctr" anchorCtr="0">
          <a:noAutofit/>
        </a:bodyPr>
        <a:lstStyle/>
        <a:p>
          <a:pPr marL="0" lvl="0" indent="0" algn="ctr" defTabSz="1911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300" kern="1200" dirty="0" err="1"/>
            <a:t>김호</a:t>
          </a:r>
          <a:endParaRPr lang="ko-KR" altLang="en-US" sz="4300" kern="1200" dirty="0"/>
        </a:p>
      </dsp:txBody>
      <dsp:txXfrm>
        <a:off x="4699850" y="268909"/>
        <a:ext cx="1813942" cy="879605"/>
      </dsp:txXfrm>
    </dsp:sp>
    <dsp:sp modelId="{C4C81BD4-4FF4-4A0D-9543-313D98818D26}">
      <dsp:nvSpPr>
        <dsp:cNvPr id="0" name=""/>
        <dsp:cNvSpPr/>
      </dsp:nvSpPr>
      <dsp:spPr>
        <a:xfrm>
          <a:off x="4859352" y="1175880"/>
          <a:ext cx="186867" cy="7007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0752"/>
              </a:lnTo>
              <a:lnTo>
                <a:pt x="186867" y="70075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FA913F-F5E6-40D0-85CE-79CAA3C149F8}">
      <dsp:nvSpPr>
        <dsp:cNvPr id="0" name=""/>
        <dsp:cNvSpPr/>
      </dsp:nvSpPr>
      <dsp:spPr>
        <a:xfrm>
          <a:off x="5046219" y="1409464"/>
          <a:ext cx="1494939" cy="9343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 err="1"/>
            <a:t>히스토리</a:t>
          </a:r>
          <a:r>
            <a:rPr lang="ko-KR" altLang="en-US" sz="2200" kern="1200" dirty="0"/>
            <a:t> 기능</a:t>
          </a:r>
        </a:p>
      </dsp:txBody>
      <dsp:txXfrm>
        <a:off x="5073585" y="1436830"/>
        <a:ext cx="1440207" cy="879605"/>
      </dsp:txXfrm>
    </dsp:sp>
    <dsp:sp modelId="{A7BF863A-6A13-4BFB-B118-ADBD5F8F2583}">
      <dsp:nvSpPr>
        <dsp:cNvPr id="0" name=""/>
        <dsp:cNvSpPr/>
      </dsp:nvSpPr>
      <dsp:spPr>
        <a:xfrm>
          <a:off x="4859352" y="1175880"/>
          <a:ext cx="186867" cy="18686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8674"/>
              </a:lnTo>
              <a:lnTo>
                <a:pt x="186867" y="1868674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A7AF29-63C2-49F2-B92B-B6A064745DBF}">
      <dsp:nvSpPr>
        <dsp:cNvPr id="0" name=""/>
        <dsp:cNvSpPr/>
      </dsp:nvSpPr>
      <dsp:spPr>
        <a:xfrm>
          <a:off x="5046219" y="2577386"/>
          <a:ext cx="1494939" cy="9343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 err="1"/>
            <a:t>발표자료</a:t>
          </a:r>
          <a:r>
            <a:rPr lang="ko-KR" altLang="en-US" sz="2200" kern="1200" dirty="0"/>
            <a:t> 준비</a:t>
          </a:r>
        </a:p>
      </dsp:txBody>
      <dsp:txXfrm>
        <a:off x="5073585" y="2604752"/>
        <a:ext cx="1440207" cy="8796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9.12.2018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08414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9.12.2018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01289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9.12.2018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29719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 dirty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9.12.2018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912140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 dirty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9.12.2018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12238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 dirty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9.12.2018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913362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9.12.2018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459182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9.12.2018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43250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9.12.2018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06838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9.12.2018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38045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9.12.2018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17267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9.12.2018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1181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9.12.2018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16270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9.12.2018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73555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9.12.2018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77783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9.12.2018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37873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810A5-1A13-4087-8DFA-155E6E5B5D73}" type="datetimeFigureOut">
              <a:rPr lang="tr-TR" smtClean="0"/>
              <a:t>9.12.2018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8916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  <p:sldLayoutId id="2147483852" r:id="rId13"/>
    <p:sldLayoutId id="2147483853" r:id="rId14"/>
    <p:sldLayoutId id="2147483854" r:id="rId15"/>
    <p:sldLayoutId id="214748385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m.blog.naver.com/korn123/30097873872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yr15/Project_I/blob/master/README.md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4542EAC-8BF3-4BFD-9891-145BC49409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047" y="3625714"/>
            <a:ext cx="4442459" cy="223937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       </a:t>
            </a:r>
            <a:r>
              <a:rPr lang="ko-KR" altLang="en-US" sz="4000" dirty="0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조장 </a:t>
            </a:r>
            <a:r>
              <a:rPr lang="ko-KR" altLang="tr-TR" sz="4000" dirty="0" err="1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오예린</a:t>
            </a:r>
            <a:r>
              <a:rPr lang="ko-KR" altLang="tr-TR" sz="4000" dirty="0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 </a:t>
            </a:r>
            <a:endParaRPr lang="en-US" altLang="ko-KR" sz="4000" dirty="0">
              <a:solidFill>
                <a:schemeClr val="tx1"/>
              </a:solidFill>
              <a:latin typeface="맑은 고딕"/>
              <a:ea typeface="맑은 고딕"/>
              <a:cs typeface="Calibri"/>
            </a:endParaRPr>
          </a:p>
          <a:p>
            <a:r>
              <a:rPr lang="ko-KR" altLang="en-US" sz="4000" dirty="0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       조원 </a:t>
            </a:r>
            <a:r>
              <a:rPr lang="ko-KR" altLang="tr-TR" sz="4000" dirty="0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김</a:t>
            </a:r>
            <a:r>
              <a:rPr lang="en-US" altLang="ko-KR" sz="4000" dirty="0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 </a:t>
            </a:r>
            <a:r>
              <a:rPr lang="ko-KR" altLang="tr-TR" sz="4000" dirty="0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호 </a:t>
            </a:r>
            <a:endParaRPr lang="en-US" altLang="ko-KR" sz="4000" dirty="0">
              <a:solidFill>
                <a:schemeClr val="tx1"/>
              </a:solidFill>
              <a:latin typeface="맑은 고딕"/>
              <a:ea typeface="맑은 고딕"/>
              <a:cs typeface="Calibri"/>
            </a:endParaRPr>
          </a:p>
          <a:p>
            <a:r>
              <a:rPr lang="ko-KR" altLang="en-US" sz="4000" dirty="0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       조원 </a:t>
            </a:r>
            <a:r>
              <a:rPr lang="ko-KR" altLang="tr-TR" sz="4000" dirty="0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김도</a:t>
            </a:r>
            <a:r>
              <a:rPr lang="ko-KR" altLang="en-US" sz="4000" dirty="0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영</a:t>
            </a:r>
            <a:endParaRPr lang="ko-KR" altLang="tr-TR" sz="4000" dirty="0">
              <a:solidFill>
                <a:schemeClr val="tx1"/>
              </a:solidFill>
              <a:latin typeface="맑은 고딕"/>
              <a:ea typeface="맑은 고딕"/>
              <a:cs typeface="Calibr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AA9B927-948A-4E00-BE82-50783B4B92FA}"/>
              </a:ext>
            </a:extLst>
          </p:cNvPr>
          <p:cNvSpPr txBox="1">
            <a:spLocks/>
          </p:cNvSpPr>
          <p:nvPr/>
        </p:nvSpPr>
        <p:spPr>
          <a:xfrm>
            <a:off x="3051016" y="4052902"/>
            <a:ext cx="1158320" cy="103035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latin typeface="Algerian" panose="020B0604020202020204" pitchFamily="82" charset="0"/>
                <a:cs typeface="Aharoni" panose="02010803020104030203" pitchFamily="2" charset="-79"/>
              </a:rPr>
              <a:t>I  </a:t>
            </a:r>
            <a:r>
              <a:rPr lang="ko-KR" altLang="en-US" sz="4000" b="1" dirty="0">
                <a:latin typeface="Algerian" panose="020B0604020202020204" pitchFamily="82" charset="0"/>
                <a:cs typeface="Aharoni" panose="02010803020104030203" pitchFamily="2" charset="-79"/>
              </a:rPr>
              <a:t>조</a:t>
            </a:r>
            <a:endParaRPr lang="tr-TR" sz="4000" b="1" dirty="0">
              <a:latin typeface="Algerian" panose="020B0604020202020204" pitchFamily="82" charset="0"/>
              <a:cs typeface="Aharoni" panose="02010803020104030203" pitchFamily="2" charset="-79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9C0297D-F8A4-4AC4-BB8F-226F836A0A49}"/>
              </a:ext>
            </a:extLst>
          </p:cNvPr>
          <p:cNvSpPr txBox="1">
            <a:spLocks/>
          </p:cNvSpPr>
          <p:nvPr/>
        </p:nvSpPr>
        <p:spPr>
          <a:xfrm>
            <a:off x="2135863" y="942409"/>
            <a:ext cx="2988627" cy="24195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tr-TR" b="1" dirty="0">
                <a:cs typeface="Arial"/>
              </a:rPr>
              <a:t>GITHUB</a:t>
            </a:r>
            <a:br>
              <a:rPr lang="en-US" b="1" dirty="0">
                <a:cs typeface="Arial"/>
              </a:rPr>
            </a:br>
            <a:br>
              <a:rPr lang="tr-TR" b="1" dirty="0">
                <a:cs typeface="Calibri Light"/>
              </a:rPr>
            </a:br>
            <a:r>
              <a:rPr lang="tr-TR" b="1" dirty="0">
                <a:latin typeface="Algerian" panose="04020705040A02060702" pitchFamily="82" charset="0"/>
                <a:cs typeface="Arial"/>
              </a:rPr>
              <a:t>PROJECT</a:t>
            </a:r>
            <a:endParaRPr lang="tr-TR" b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726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0255501-2899-4092-B283-D59DEBB76DCA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문제 </a:t>
            </a:r>
            <a:r>
              <a:rPr lang="en-US" altLang="ko-KR" dirty="0"/>
              <a:t>v1.1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1F9ECA-7B67-4DE7-B324-55447AD32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746" y="2561106"/>
            <a:ext cx="8995577" cy="15625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94CEF2C-30C5-4C89-B097-8DF235C05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746" y="1855804"/>
            <a:ext cx="9006540" cy="325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21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9E2458A-0335-4CC3-A56E-8E49FE7CE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343" y="1931780"/>
            <a:ext cx="6427313" cy="4243494"/>
          </a:xfr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C8DEB3CD-F229-4DDA-A7CE-63F4A4FA65D3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해결 </a:t>
            </a:r>
            <a:r>
              <a:rPr lang="en-US" altLang="ko-KR" dirty="0"/>
              <a:t>v1.1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500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B72342F-8F95-486A-8EF7-8509970776B5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7251821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b="1" dirty="0">
                <a:latin typeface="HGPGothicE"/>
              </a:rPr>
              <a:t>버전 </a:t>
            </a:r>
            <a:r>
              <a:rPr lang="en-US" altLang="ko-KR" b="1" dirty="0">
                <a:latin typeface="HGPGothicE"/>
                <a:ea typeface="HGPGothicE"/>
              </a:rPr>
              <a:t>v1.1.1 </a:t>
            </a:r>
            <a:r>
              <a:rPr lang="en-US" altLang="ko-KR" b="1" dirty="0" err="1">
                <a:latin typeface="HGPGothicE"/>
                <a:ea typeface="HGPGothicE"/>
              </a:rPr>
              <a:t>로또</a:t>
            </a:r>
            <a:r>
              <a:rPr lang="en-US" altLang="ko-KR" b="1" dirty="0">
                <a:latin typeface="HGPGothicE"/>
                <a:ea typeface="HGPGothicE"/>
              </a:rPr>
              <a:t> </a:t>
            </a:r>
            <a:r>
              <a:rPr lang="en-US" altLang="ko-KR" b="1" dirty="0" err="1">
                <a:latin typeface="HGPGothicE"/>
                <a:ea typeface="HGPGothicE"/>
              </a:rPr>
              <a:t>번호</a:t>
            </a:r>
            <a:r>
              <a:rPr lang="en-US" altLang="ko-KR" b="1" dirty="0">
                <a:latin typeface="HGPGothicE"/>
                <a:ea typeface="HGPGothicE"/>
              </a:rPr>
              <a:t> </a:t>
            </a:r>
            <a:r>
              <a:rPr lang="en-US" altLang="ko-KR" b="1" dirty="0" err="1">
                <a:latin typeface="HGPGothicE"/>
                <a:ea typeface="HGPGothicE"/>
              </a:rPr>
              <a:t>교체</a:t>
            </a:r>
            <a:r>
              <a:rPr lang="en-US" altLang="ko-KR" b="1" dirty="0">
                <a:latin typeface="HGPGothicE"/>
                <a:ea typeface="HGPGothicE"/>
              </a:rPr>
              <a:t> </a:t>
            </a:r>
            <a:r>
              <a:rPr lang="en-US" altLang="ko-KR" b="1" dirty="0" err="1">
                <a:latin typeface="HGPGothicE"/>
                <a:ea typeface="HGPGothicE"/>
              </a:rPr>
              <a:t>기능</a:t>
            </a:r>
            <a:endParaRPr lang="ko-KR" altLang="en-US" b="1" dirty="0" err="1">
              <a:latin typeface="HGPGothicE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F7927D-204A-4EC8-9416-92840BCAA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50" y="1389349"/>
            <a:ext cx="5507771" cy="3362463"/>
          </a:xfrm>
          <a:prstGeom prst="rect">
            <a:avLst/>
          </a:prstGeom>
        </p:spPr>
      </p:pic>
      <p:pic>
        <p:nvPicPr>
          <p:cNvPr id="9" name="내용 개체 틀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CED26CD-22A8-4B10-A113-96AC92429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977" y="1346545"/>
            <a:ext cx="4740051" cy="2293819"/>
          </a:xfrm>
        </p:spPr>
      </p:pic>
      <p:pic>
        <p:nvPicPr>
          <p:cNvPr id="11" name="그림 10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5E9DDF4-0407-4DD1-9212-E97588F73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024" y="5136230"/>
            <a:ext cx="4564776" cy="1546994"/>
          </a:xfrm>
          <a:prstGeom prst="rect">
            <a:avLst/>
          </a:prstGeom>
        </p:spPr>
      </p:pic>
      <p:pic>
        <p:nvPicPr>
          <p:cNvPr id="13" name="그림 1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FCFCABB5-656A-40D7-81B5-6FC8F23561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3" t="36697" r="-1" b="32517"/>
          <a:stretch/>
        </p:blipFill>
        <p:spPr>
          <a:xfrm>
            <a:off x="8494287" y="3419282"/>
            <a:ext cx="2353443" cy="2179357"/>
          </a:xfrm>
          <a:prstGeom prst="rect">
            <a:avLst/>
          </a:prstGeom>
        </p:spPr>
      </p:pic>
      <p:sp>
        <p:nvSpPr>
          <p:cNvPr id="15" name="액자 14">
            <a:extLst>
              <a:ext uri="{FF2B5EF4-FFF2-40B4-BE49-F238E27FC236}">
                <a16:creationId xmlns:a16="http://schemas.microsoft.com/office/drawing/2014/main" id="{B7495DFE-0E13-457F-82A2-3F1BD9DEADFA}"/>
              </a:ext>
            </a:extLst>
          </p:cNvPr>
          <p:cNvSpPr/>
          <p:nvPr/>
        </p:nvSpPr>
        <p:spPr>
          <a:xfrm>
            <a:off x="4023621" y="2870851"/>
            <a:ext cx="1227015" cy="692965"/>
          </a:xfrm>
          <a:prstGeom prst="frame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528EC740-D86F-41A0-90E1-6276FA031038}"/>
              </a:ext>
            </a:extLst>
          </p:cNvPr>
          <p:cNvSpPr/>
          <p:nvPr/>
        </p:nvSpPr>
        <p:spPr>
          <a:xfrm rot="20820000">
            <a:off x="5490248" y="2809684"/>
            <a:ext cx="1987894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E7E50518-CD1C-4645-A7D2-14DFEF8332E4}"/>
              </a:ext>
            </a:extLst>
          </p:cNvPr>
          <p:cNvSpPr/>
          <p:nvPr/>
        </p:nvSpPr>
        <p:spPr>
          <a:xfrm>
            <a:off x="8875632" y="2995154"/>
            <a:ext cx="484632" cy="56810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왼쪽 17">
            <a:extLst>
              <a:ext uri="{FF2B5EF4-FFF2-40B4-BE49-F238E27FC236}">
                <a16:creationId xmlns:a16="http://schemas.microsoft.com/office/drawing/2014/main" id="{B6851BBA-4BED-49B8-855C-9AEFD726EA01}"/>
              </a:ext>
            </a:extLst>
          </p:cNvPr>
          <p:cNvSpPr/>
          <p:nvPr/>
        </p:nvSpPr>
        <p:spPr>
          <a:xfrm>
            <a:off x="7508539" y="5313119"/>
            <a:ext cx="978408" cy="48463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495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AC672A9-6E95-404F-A9F7-74DD6AEE3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10" y="1303035"/>
            <a:ext cx="4707884" cy="5538199"/>
          </a:xfr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7B72342F-8F95-486A-8EF7-8509970776B5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6470283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b="1" dirty="0" err="1">
                <a:latin typeface="HGPGothicE"/>
                <a:ea typeface="HGPGothicE"/>
              </a:rPr>
              <a:t>로또</a:t>
            </a:r>
            <a:r>
              <a:rPr lang="en-US" altLang="ko-KR" b="1" dirty="0">
                <a:latin typeface="HGPGothicE"/>
                <a:ea typeface="HGPGothicE"/>
              </a:rPr>
              <a:t> </a:t>
            </a:r>
            <a:r>
              <a:rPr lang="en-US" altLang="ko-KR" b="1" dirty="0" err="1">
                <a:latin typeface="HGPGothicE"/>
                <a:ea typeface="HGPGothicE"/>
              </a:rPr>
              <a:t>번호</a:t>
            </a:r>
            <a:r>
              <a:rPr lang="en-US" altLang="ko-KR" b="1" dirty="0">
                <a:latin typeface="HGPGothicE"/>
                <a:ea typeface="HGPGothicE"/>
              </a:rPr>
              <a:t> </a:t>
            </a:r>
            <a:r>
              <a:rPr lang="en-US" altLang="ko-KR" b="1" dirty="0" err="1">
                <a:latin typeface="HGPGothicE"/>
                <a:ea typeface="HGPGothicE"/>
              </a:rPr>
              <a:t>교체</a:t>
            </a:r>
            <a:r>
              <a:rPr lang="en-US" altLang="ko-KR" b="1" dirty="0">
                <a:latin typeface="HGPGothicE"/>
                <a:ea typeface="HGPGothicE"/>
              </a:rPr>
              <a:t> </a:t>
            </a:r>
            <a:r>
              <a:rPr lang="en-US" altLang="ko-KR" b="1" dirty="0" err="1">
                <a:latin typeface="HGPGothicE"/>
                <a:ea typeface="HGPGothicE"/>
              </a:rPr>
              <a:t>기능</a:t>
            </a:r>
            <a:r>
              <a:rPr lang="en-US" altLang="ko-KR" b="1" dirty="0">
                <a:latin typeface="HGPGothicE"/>
                <a:ea typeface="HGPGothicE"/>
              </a:rPr>
              <a:t> </a:t>
            </a:r>
            <a:r>
              <a:rPr lang="en-US" altLang="ko-KR" b="1" dirty="0" err="1">
                <a:latin typeface="HGPGothicE"/>
                <a:ea typeface="HGPGothicE"/>
              </a:rPr>
              <a:t>설명</a:t>
            </a:r>
            <a:endParaRPr lang="ko-KR" altLang="en-US" b="1" dirty="0" err="1">
              <a:latin typeface="HGPGothicE"/>
            </a:endParaRPr>
          </a:p>
        </p:txBody>
      </p:sp>
      <p:pic>
        <p:nvPicPr>
          <p:cNvPr id="2" name="그림 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080BA00-1BB2-4E07-BB46-16A0D5BF6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78" y="4921307"/>
            <a:ext cx="4564776" cy="1546994"/>
          </a:xfrm>
          <a:prstGeom prst="rect">
            <a:avLst/>
          </a:prstGeom>
        </p:spPr>
      </p:pic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46C2A7F-D922-41C3-B6B8-6F9C1365F3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3" t="36697" r="-1" b="32517"/>
          <a:stretch/>
        </p:blipFill>
        <p:spPr>
          <a:xfrm>
            <a:off x="3427313" y="2110205"/>
            <a:ext cx="2353443" cy="21793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82E4ED-D0B8-4CD1-84F0-7B8966B055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43" y="223554"/>
            <a:ext cx="3918643" cy="2392053"/>
          </a:xfrm>
          <a:prstGeom prst="rect">
            <a:avLst/>
          </a:prstGeom>
        </p:spPr>
      </p:pic>
      <p:sp>
        <p:nvSpPr>
          <p:cNvPr id="12" name="액자 11">
            <a:extLst>
              <a:ext uri="{FF2B5EF4-FFF2-40B4-BE49-F238E27FC236}">
                <a16:creationId xmlns:a16="http://schemas.microsoft.com/office/drawing/2014/main" id="{01842669-1260-49AA-8C5C-6EE94D04BDD4}"/>
              </a:ext>
            </a:extLst>
          </p:cNvPr>
          <p:cNvSpPr/>
          <p:nvPr/>
        </p:nvSpPr>
        <p:spPr>
          <a:xfrm>
            <a:off x="9976339" y="1171005"/>
            <a:ext cx="1227015" cy="692965"/>
          </a:xfrm>
          <a:prstGeom prst="frame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4C9E8E52-D105-4932-ACBA-2618FBD568FB}"/>
              </a:ext>
            </a:extLst>
          </p:cNvPr>
          <p:cNvSpPr/>
          <p:nvPr/>
        </p:nvSpPr>
        <p:spPr>
          <a:xfrm rot="15180000">
            <a:off x="2896863" y="3822282"/>
            <a:ext cx="484632" cy="56810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047D570D-881A-4A20-AD89-7C9753719B76}"/>
              </a:ext>
            </a:extLst>
          </p:cNvPr>
          <p:cNvSpPr/>
          <p:nvPr/>
        </p:nvSpPr>
        <p:spPr>
          <a:xfrm rot="-2940000">
            <a:off x="3834709" y="4786180"/>
            <a:ext cx="484632" cy="56810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55C0E94F-4D2E-4244-9B9E-3319538FDC72}"/>
              </a:ext>
            </a:extLst>
          </p:cNvPr>
          <p:cNvSpPr txBox="1">
            <a:spLocks/>
          </p:cNvSpPr>
          <p:nvPr/>
        </p:nvSpPr>
        <p:spPr>
          <a:xfrm>
            <a:off x="6253588" y="2758804"/>
            <a:ext cx="3544083" cy="19764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ko-KR" altLang="en-US" sz="1600" b="1" dirty="0">
                <a:solidFill>
                  <a:srgbClr val="C00000"/>
                </a:solidFill>
                <a:latin typeface="맑은 고딕"/>
                <a:ea typeface="맑은 고딕"/>
              </a:rPr>
              <a:t>예를 들어 위 화면의 번호 중</a:t>
            </a:r>
            <a:endParaRPr lang="ko-KR" sz="1600" b="1" dirty="0">
              <a:solidFill>
                <a:srgbClr val="C00000"/>
              </a:solidFill>
              <a:latin typeface="맑은 고딕"/>
              <a:ea typeface="맑은 고딕"/>
            </a:endParaRPr>
          </a:p>
          <a:p>
            <a:pPr>
              <a:buNone/>
            </a:pPr>
            <a:r>
              <a:rPr lang="ko-KR" altLang="en-US" sz="1600" b="1" dirty="0">
                <a:solidFill>
                  <a:srgbClr val="C00000"/>
                </a:solidFill>
                <a:latin typeface="맑은 고딕"/>
                <a:ea typeface="맑은 고딕"/>
              </a:rPr>
              <a:t>( 20, 40, 16, 7, 20, 9 )</a:t>
            </a:r>
          </a:p>
          <a:p>
            <a:pPr>
              <a:buNone/>
            </a:pPr>
            <a:r>
              <a:rPr lang="ko-KR" altLang="en-US" sz="1600" b="1" dirty="0">
                <a:solidFill>
                  <a:srgbClr val="C00000"/>
                </a:solidFill>
                <a:latin typeface="맑은 고딕"/>
                <a:ea typeface="맑은 고딕"/>
              </a:rPr>
              <a:t>40을 15로 바꾸고 싶으면, </a:t>
            </a:r>
          </a:p>
          <a:p>
            <a:pPr>
              <a:buNone/>
            </a:pPr>
            <a:r>
              <a:rPr lang="ko-KR" altLang="en-US" sz="1600" b="1" dirty="0">
                <a:solidFill>
                  <a:srgbClr val="C00000"/>
                </a:solidFill>
                <a:latin typeface="맑은 고딕"/>
                <a:ea typeface="맑은 고딕"/>
              </a:rPr>
              <a:t>바꿀 자리에 2를 입력하고</a:t>
            </a:r>
          </a:p>
          <a:p>
            <a:pPr>
              <a:buNone/>
            </a:pPr>
            <a:r>
              <a:rPr lang="ko-KR" altLang="en-US" sz="1600" b="1" dirty="0">
                <a:solidFill>
                  <a:srgbClr val="C00000"/>
                </a:solidFill>
                <a:latin typeface="맑은 고딕"/>
                <a:ea typeface="맑은 고딕"/>
              </a:rPr>
              <a:t>변경 번호는 15를 입력하면 됩니다</a:t>
            </a:r>
          </a:p>
          <a:p>
            <a:pPr>
              <a:buNone/>
            </a:pPr>
            <a:endParaRPr lang="ko-KR" altLang="en-US" sz="1600" b="1" dirty="0">
              <a:solidFill>
                <a:srgbClr val="C00000"/>
              </a:solidFill>
              <a:latin typeface="맑은 고딕"/>
              <a:ea typeface="맑은 고딕"/>
            </a:endParaRPr>
          </a:p>
          <a:p>
            <a:pPr lvl="1"/>
            <a:endParaRPr lang="ko-KR" sz="2400" dirty="0">
              <a:latin typeface="맑은 고딕"/>
              <a:ea typeface="맑은 고딕"/>
            </a:endParaRPr>
          </a:p>
          <a:p>
            <a:endParaRPr lang="ko-KR" altLang="en-US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60315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1F3D3EB-9CFD-44C7-B739-567DB67427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388" t="19250" r="6467" b="39818"/>
          <a:stretch/>
        </p:blipFill>
        <p:spPr>
          <a:xfrm>
            <a:off x="7053385" y="1548227"/>
            <a:ext cx="4642792" cy="4790775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FF9ED95E-447F-495D-978E-8D7FB211536B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6731864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b="1" dirty="0">
                <a:latin typeface="HGPGothicE"/>
              </a:rPr>
              <a:t>버전 </a:t>
            </a:r>
            <a:r>
              <a:rPr lang="en-US" altLang="ko-KR" b="1" dirty="0">
                <a:latin typeface="HGPGothicE"/>
                <a:ea typeface="HGPGothicE"/>
              </a:rPr>
              <a:t>v1.1.2 </a:t>
            </a:r>
            <a:r>
              <a:rPr lang="en-US" altLang="ko-KR" b="1" dirty="0" err="1">
                <a:latin typeface="HGPGothicE"/>
                <a:ea typeface="HGPGothicE"/>
              </a:rPr>
              <a:t>당첨</a:t>
            </a:r>
            <a:r>
              <a:rPr lang="en-US" altLang="ko-KR" b="1" dirty="0">
                <a:latin typeface="HGPGothicE"/>
                <a:ea typeface="HGPGothicE"/>
              </a:rPr>
              <a:t> </a:t>
            </a:r>
            <a:r>
              <a:rPr lang="en-US" altLang="ko-KR" b="1" dirty="0" err="1">
                <a:latin typeface="HGPGothicE"/>
                <a:ea typeface="HGPGothicE"/>
              </a:rPr>
              <a:t>구현</a:t>
            </a:r>
            <a:r>
              <a:rPr lang="en-US" altLang="ko-KR" b="1" dirty="0">
                <a:latin typeface="HGPGothicE"/>
                <a:ea typeface="HGPGothicE"/>
              </a:rPr>
              <a:t> </a:t>
            </a:r>
            <a:r>
              <a:rPr lang="en-US" altLang="ko-KR" b="1" dirty="0" err="1">
                <a:latin typeface="HGPGothicE"/>
                <a:ea typeface="HGPGothicE"/>
              </a:rPr>
              <a:t>기능</a:t>
            </a:r>
            <a:endParaRPr lang="ko-KR" altLang="en-US" b="1" dirty="0" err="1">
              <a:latin typeface="HGPGothicE"/>
            </a:endParaRPr>
          </a:p>
        </p:txBody>
      </p:sp>
      <p:pic>
        <p:nvPicPr>
          <p:cNvPr id="2" name="내용 개체 틀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A292ADBD-E86D-4491-BB87-32C32EACD8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54" b="55010"/>
          <a:stretch/>
        </p:blipFill>
        <p:spPr>
          <a:xfrm>
            <a:off x="626447" y="1495597"/>
            <a:ext cx="6318914" cy="2758697"/>
          </a:xfr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9154E8FE-C9C9-4189-BCE6-C3C0A198231F}"/>
              </a:ext>
            </a:extLst>
          </p:cNvPr>
          <p:cNvSpPr/>
          <p:nvPr/>
        </p:nvSpPr>
        <p:spPr>
          <a:xfrm rot="10320000">
            <a:off x="6452741" y="2945023"/>
            <a:ext cx="1089126" cy="60186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0CAD5D82-A3B9-486D-8404-238AEE16B17A}"/>
              </a:ext>
            </a:extLst>
          </p:cNvPr>
          <p:cNvSpPr txBox="1">
            <a:spLocks/>
          </p:cNvSpPr>
          <p:nvPr/>
        </p:nvSpPr>
        <p:spPr>
          <a:xfrm>
            <a:off x="3348870" y="4302342"/>
            <a:ext cx="3544083" cy="25365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ko-KR" sz="1600" b="1" dirty="0">
                <a:solidFill>
                  <a:srgbClr val="C00000"/>
                </a:solidFill>
                <a:latin typeface="맑은 고딕"/>
                <a:ea typeface="맑은 고딕"/>
              </a:rPr>
              <a:t>(실제 </a:t>
            </a:r>
            <a:r>
              <a:rPr lang="ko-KR" sz="1600" b="1" dirty="0" err="1">
                <a:solidFill>
                  <a:srgbClr val="C00000"/>
                </a:solidFill>
                <a:latin typeface="맑은 고딕"/>
                <a:ea typeface="맑은 고딕"/>
              </a:rPr>
              <a:t>로또</a:t>
            </a:r>
            <a:r>
              <a:rPr lang="ko-KR" sz="1600" b="1" dirty="0">
                <a:solidFill>
                  <a:srgbClr val="C00000"/>
                </a:solidFill>
                <a:latin typeface="맑은 고딕"/>
                <a:ea typeface="맑은 고딕"/>
              </a:rPr>
              <a:t> 추첨 방식과 다릅니다)</a:t>
            </a:r>
            <a:endParaRPr lang="ko-KR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ko-KR" sz="1600" b="1" dirty="0">
                <a:solidFill>
                  <a:srgbClr val="002060"/>
                </a:solidFill>
                <a:latin typeface="맑은 고딕"/>
                <a:ea typeface="맑은 고딕"/>
              </a:rPr>
              <a:t>맞춘 </a:t>
            </a:r>
            <a:r>
              <a:rPr lang="ko-KR" altLang="en-US" sz="1600" b="1" dirty="0">
                <a:solidFill>
                  <a:srgbClr val="002060"/>
                </a:solidFill>
                <a:latin typeface="맑은 고딕"/>
                <a:ea typeface="맑은 고딕"/>
              </a:rPr>
              <a:t>개수가 </a:t>
            </a:r>
            <a:r>
              <a:rPr lang="ko-KR" sz="1600" b="1" dirty="0">
                <a:solidFill>
                  <a:srgbClr val="002060"/>
                </a:solidFill>
                <a:latin typeface="맑은 고딕"/>
                <a:ea typeface="맑은 고딕"/>
              </a:rPr>
              <a:t>1개 </a:t>
            </a:r>
            <a:r>
              <a:rPr lang="ko-KR" altLang="en-US" sz="1600" b="1" dirty="0">
                <a:solidFill>
                  <a:srgbClr val="002060"/>
                </a:solidFill>
                <a:latin typeface="맑은 고딕"/>
                <a:ea typeface="맑은 고딕"/>
              </a:rPr>
              <a:t>이하 : 꽝</a:t>
            </a:r>
            <a:endParaRPr lang="ko-KR" sz="1600">
              <a:latin typeface="HY중고딕"/>
              <a:ea typeface="HY중고딕"/>
            </a:endParaRPr>
          </a:p>
          <a:p>
            <a:pPr marL="0" indent="0">
              <a:buNone/>
            </a:pPr>
            <a:r>
              <a:rPr lang="ko-KR" altLang="en-US" sz="1600" b="1" dirty="0">
                <a:solidFill>
                  <a:srgbClr val="002060"/>
                </a:solidFill>
                <a:latin typeface="맑은 고딕"/>
                <a:ea typeface="맑은 고딕"/>
              </a:rPr>
              <a:t>맞춘 개수 2개 : 5등</a:t>
            </a:r>
          </a:p>
          <a:p>
            <a:pPr marL="0" indent="0">
              <a:buNone/>
            </a:pPr>
            <a:r>
              <a:rPr lang="ko-KR" altLang="en-US" sz="1600" b="1" dirty="0">
                <a:solidFill>
                  <a:srgbClr val="002060"/>
                </a:solidFill>
                <a:latin typeface="맑은 고딕"/>
                <a:ea typeface="맑은 고딕"/>
              </a:rPr>
              <a:t>맞춘 개수 3개 : 4등 </a:t>
            </a:r>
          </a:p>
          <a:p>
            <a:pPr marL="0" indent="0">
              <a:buNone/>
            </a:pPr>
            <a:r>
              <a:rPr lang="ko-KR" altLang="en-US" sz="1600" b="1" dirty="0">
                <a:solidFill>
                  <a:srgbClr val="002060"/>
                </a:solidFill>
                <a:latin typeface="맑은 고딕"/>
                <a:ea typeface="맑은 고딕"/>
              </a:rPr>
              <a:t>맞춘 개수 4개 : 3등</a:t>
            </a:r>
          </a:p>
          <a:p>
            <a:pPr marL="0" indent="0">
              <a:buNone/>
            </a:pPr>
            <a:r>
              <a:rPr lang="ko-KR" altLang="en-US" sz="1600" b="1" dirty="0">
                <a:solidFill>
                  <a:srgbClr val="002060"/>
                </a:solidFill>
                <a:latin typeface="맑은 고딕"/>
                <a:ea typeface="맑은 고딕"/>
              </a:rPr>
              <a:t>맞춘 개수 5개 : 2등</a:t>
            </a:r>
          </a:p>
          <a:p>
            <a:pPr marL="0" indent="0">
              <a:buNone/>
            </a:pPr>
            <a:r>
              <a:rPr lang="ko-KR" altLang="en-US" sz="1600" b="1" dirty="0">
                <a:solidFill>
                  <a:srgbClr val="002060"/>
                </a:solidFill>
                <a:latin typeface="맑은 고딕"/>
                <a:ea typeface="맑은 고딕"/>
              </a:rPr>
              <a:t>맞춘 개수 6개 : 1등 </a:t>
            </a:r>
          </a:p>
          <a:p>
            <a:pPr lvl="1"/>
            <a:endParaRPr lang="ko-KR" sz="2400" dirty="0">
              <a:latin typeface="맑은 고딕"/>
              <a:ea typeface="맑은 고딕"/>
            </a:endParaRPr>
          </a:p>
          <a:p>
            <a:endParaRPr lang="ko-KR" altLang="en-US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228839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A244BCC-CACF-4728-AE64-93A65D558F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61" t="19195" r="7161" b="9375"/>
          <a:stretch/>
        </p:blipFill>
        <p:spPr>
          <a:xfrm>
            <a:off x="1537486" y="1887713"/>
            <a:ext cx="4895971" cy="39580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A2535DF-1B03-4021-806C-C72C505C52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14" t="20164" r="9518" b="24405"/>
          <a:stretch/>
        </p:blipFill>
        <p:spPr>
          <a:xfrm>
            <a:off x="6433456" y="1887581"/>
            <a:ext cx="5316583" cy="4003767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34BDEF87-293B-41D9-A510-39615E631B70}"/>
              </a:ext>
            </a:extLst>
          </p:cNvPr>
          <p:cNvSpPr txBox="1">
            <a:spLocks/>
          </p:cNvSpPr>
          <p:nvPr/>
        </p:nvSpPr>
        <p:spPr>
          <a:xfrm>
            <a:off x="2866990" y="1955707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2800" dirty="0"/>
              <a:t>변경 기능 구현</a:t>
            </a:r>
            <a:endParaRPr lang="en-US" altLang="ko-KR" sz="2800" dirty="0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7E75D993-B66E-47A5-9997-B3F7DC47C4D7}"/>
              </a:ext>
            </a:extLst>
          </p:cNvPr>
          <p:cNvSpPr/>
          <p:nvPr/>
        </p:nvSpPr>
        <p:spPr>
          <a:xfrm>
            <a:off x="4883312" y="3965005"/>
            <a:ext cx="914400" cy="543170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5DFD25E0-DE47-4281-BA97-2D94BF94E18E}"/>
              </a:ext>
            </a:extLst>
          </p:cNvPr>
          <p:cNvSpPr/>
          <p:nvPr/>
        </p:nvSpPr>
        <p:spPr>
          <a:xfrm>
            <a:off x="10692747" y="3385364"/>
            <a:ext cx="914400" cy="1122811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3C0C42CD-7C56-480F-9FD8-0E38278D18FB}"/>
              </a:ext>
            </a:extLst>
          </p:cNvPr>
          <p:cNvSpPr txBox="1">
            <a:spLocks/>
          </p:cNvSpPr>
          <p:nvPr/>
        </p:nvSpPr>
        <p:spPr>
          <a:xfrm>
            <a:off x="1798819" y="479317"/>
            <a:ext cx="8324492" cy="129261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600" b="1" dirty="0">
                <a:latin typeface="맑은 고딕"/>
                <a:ea typeface="맑은 고딕"/>
              </a:rPr>
              <a:t>비교</a:t>
            </a:r>
            <a:endParaRPr lang="ko-KR" altLang="en-US" sz="3600" b="1" dirty="0" err="1">
              <a:latin typeface="맑은 고딕"/>
              <a:ea typeface="맑은 고딕"/>
            </a:endParaRPr>
          </a:p>
          <a:p>
            <a:pPr lvl="1"/>
            <a:r>
              <a:rPr lang="ko-KR" sz="1800" dirty="0">
                <a:latin typeface="맑은 고딕"/>
                <a:ea typeface="맑은 고딕"/>
              </a:rPr>
              <a:t>버전 </a:t>
            </a:r>
            <a:r>
              <a:rPr lang="en-US" altLang="ko-KR" sz="1800" dirty="0">
                <a:latin typeface="맑은 고딕"/>
                <a:ea typeface="맑은 고딕"/>
              </a:rPr>
              <a:t>1.1.1</a:t>
            </a:r>
            <a:r>
              <a:rPr lang="ko-KR" sz="1800" dirty="0">
                <a:latin typeface="맑은 고딕"/>
                <a:ea typeface="맑은 고딕"/>
              </a:rPr>
              <a:t> </a:t>
            </a:r>
            <a:r>
              <a:rPr lang="ko-KR" altLang="en-US" sz="1800" dirty="0">
                <a:latin typeface="맑은 고딕"/>
                <a:ea typeface="맑은 고딕"/>
              </a:rPr>
              <a:t>에서 번호 교체</a:t>
            </a:r>
            <a:r>
              <a:rPr lang="ko-KR" sz="1800" dirty="0">
                <a:latin typeface="맑은 고딕"/>
                <a:ea typeface="맑은 고딕"/>
              </a:rPr>
              <a:t> 기능을 </a:t>
            </a:r>
            <a:r>
              <a:rPr lang="ko-KR" altLang="en-US" sz="1800" dirty="0">
                <a:latin typeface="맑은 고딕"/>
                <a:ea typeface="맑은 고딕"/>
              </a:rPr>
              <a:t>구현</a:t>
            </a:r>
            <a:endParaRPr lang="ko-KR" sz="1800" dirty="0">
              <a:latin typeface="맑은 고딕"/>
              <a:ea typeface="맑은 고딕"/>
            </a:endParaRPr>
          </a:p>
          <a:p>
            <a:pPr lvl="1"/>
            <a:r>
              <a:rPr lang="ko-KR" altLang="en-US" sz="1800" dirty="0">
                <a:latin typeface="맑은 고딕"/>
                <a:ea typeface="맑은 고딕"/>
              </a:rPr>
              <a:t>버전 1.1.2 에서 번호를 비교하여 등수와 꽝이 출력되게 구현</a:t>
            </a:r>
            <a:endParaRPr lang="ko-KR" sz="1800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07919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5AE0BE3-21A4-4F26-A271-316B2332D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74" y="1542273"/>
            <a:ext cx="5018442" cy="4904171"/>
          </a:xfr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35C0BC11-FFD8-4C41-83C5-974E5B82D0BA}"/>
              </a:ext>
            </a:extLst>
          </p:cNvPr>
          <p:cNvSpPr txBox="1">
            <a:spLocks/>
          </p:cNvSpPr>
          <p:nvPr/>
        </p:nvSpPr>
        <p:spPr>
          <a:xfrm>
            <a:off x="1462567" y="669700"/>
            <a:ext cx="5357659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b="1" dirty="0"/>
              <a:t>버전 </a:t>
            </a:r>
            <a:r>
              <a:rPr lang="en-US" altLang="ko-KR" b="1" dirty="0"/>
              <a:t>v2.0 </a:t>
            </a:r>
            <a:r>
              <a:rPr lang="en-US" altLang="ko-KR" b="1" dirty="0" err="1"/>
              <a:t>히스토리</a:t>
            </a:r>
            <a:r>
              <a:rPr lang="en-US" altLang="ko-KR" b="1" dirty="0"/>
              <a:t> </a:t>
            </a:r>
            <a:r>
              <a:rPr lang="en-US" altLang="ko-KR" b="1" dirty="0" err="1"/>
              <a:t>기능</a:t>
            </a:r>
            <a:r>
              <a:rPr lang="en-US" altLang="ko-KR" b="1" dirty="0">
                <a:latin typeface="HY중고딕"/>
                <a:ea typeface="HY중고딕"/>
              </a:rPr>
              <a:t> </a:t>
            </a:r>
            <a:endParaRPr lang="en-US" altLang="ko-KR" b="1">
              <a:latin typeface="HY중고딕"/>
              <a:ea typeface="HY중고딕"/>
            </a:endParaRPr>
          </a:p>
        </p:txBody>
      </p:sp>
      <p:sp>
        <p:nvSpPr>
          <p:cNvPr id="2" name="1/2 액자 1">
            <a:extLst>
              <a:ext uri="{FF2B5EF4-FFF2-40B4-BE49-F238E27FC236}">
                <a16:creationId xmlns:a16="http://schemas.microsoft.com/office/drawing/2014/main" id="{79327DFE-4473-4BA0-B332-ABB35B100E67}"/>
              </a:ext>
            </a:extLst>
          </p:cNvPr>
          <p:cNvSpPr/>
          <p:nvPr/>
        </p:nvSpPr>
        <p:spPr>
          <a:xfrm>
            <a:off x="1314287" y="3652389"/>
            <a:ext cx="914400" cy="914400"/>
          </a:xfrm>
          <a:prstGeom prst="half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1/2 액자 3">
            <a:extLst>
              <a:ext uri="{FF2B5EF4-FFF2-40B4-BE49-F238E27FC236}">
                <a16:creationId xmlns:a16="http://schemas.microsoft.com/office/drawing/2014/main" id="{C08A25A8-E033-46EF-9B20-50426F04980F}"/>
              </a:ext>
            </a:extLst>
          </p:cNvPr>
          <p:cNvSpPr/>
          <p:nvPr/>
        </p:nvSpPr>
        <p:spPr>
          <a:xfrm rot="10800000">
            <a:off x="4824698" y="5788594"/>
            <a:ext cx="914400" cy="914400"/>
          </a:xfrm>
          <a:prstGeom prst="half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1EF49B1-4F1D-4DE4-8BB4-80963FE43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015" y="254096"/>
            <a:ext cx="5165969" cy="2813345"/>
          </a:xfrm>
          <a:prstGeom prst="rect">
            <a:avLst/>
          </a:prstGeom>
        </p:spPr>
      </p:pic>
      <p:pic>
        <p:nvPicPr>
          <p:cNvPr id="10" name="그림 10" descr="텍스트이(가) 표시된 사진&#10;&#10;높은 신뢰도로 생성된 설명">
            <a:extLst>
              <a:ext uri="{FF2B5EF4-FFF2-40B4-BE49-F238E27FC236}">
                <a16:creationId xmlns:a16="http://schemas.microsoft.com/office/drawing/2014/main" id="{F4DA99B7-35E2-47C7-ACC9-1C2F8912E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451" y="3025044"/>
            <a:ext cx="5178994" cy="1954166"/>
          </a:xfrm>
          <a:prstGeom prst="rect">
            <a:avLst/>
          </a:prstGeom>
        </p:spPr>
      </p:pic>
      <p:pic>
        <p:nvPicPr>
          <p:cNvPr id="12" name="그림 12" descr="텍스트이(가) 표시된 사진&#10;&#10;높은 신뢰도로 생성된 설명">
            <a:extLst>
              <a:ext uri="{FF2B5EF4-FFF2-40B4-BE49-F238E27FC236}">
                <a16:creationId xmlns:a16="http://schemas.microsoft.com/office/drawing/2014/main" id="{0642CFE8-6482-4EBF-81AD-111001756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2862" y="4966927"/>
            <a:ext cx="5224584" cy="1645939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49258C72-2953-41A3-9C25-DAB306A0F970}"/>
              </a:ext>
            </a:extLst>
          </p:cNvPr>
          <p:cNvSpPr/>
          <p:nvPr/>
        </p:nvSpPr>
        <p:spPr>
          <a:xfrm rot="19260000">
            <a:off x="4992714" y="2983067"/>
            <a:ext cx="2339587" cy="48463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D4D7B51-39B4-4E1B-ABA0-9B31296385DA}"/>
              </a:ext>
            </a:extLst>
          </p:cNvPr>
          <p:cNvSpPr/>
          <p:nvPr/>
        </p:nvSpPr>
        <p:spPr>
          <a:xfrm rot="21360000">
            <a:off x="5383943" y="4220653"/>
            <a:ext cx="1961844" cy="48463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4FBC297B-506F-4C2F-8A2A-08F1725EF8F1}"/>
              </a:ext>
            </a:extLst>
          </p:cNvPr>
          <p:cNvSpPr/>
          <p:nvPr/>
        </p:nvSpPr>
        <p:spPr>
          <a:xfrm rot="1380000">
            <a:off x="5311895" y="5050132"/>
            <a:ext cx="1518971" cy="48463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975137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19F4FDDE-AC7D-4CD6-8168-6FEB45D7B1AA}"/>
              </a:ext>
            </a:extLst>
          </p:cNvPr>
          <p:cNvSpPr txBox="1">
            <a:spLocks/>
          </p:cNvSpPr>
          <p:nvPr/>
        </p:nvSpPr>
        <p:spPr>
          <a:xfrm>
            <a:off x="2485080" y="2460726"/>
            <a:ext cx="8516376" cy="16228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8800">
                <a:latin typeface="HY중고딕"/>
                <a:ea typeface="HY중고딕"/>
              </a:rPr>
              <a:t>GIT HUB 활용</a:t>
            </a:r>
            <a:endParaRPr lang="ko-KR" altLang="en-US" sz="8800" dirty="0"/>
          </a:p>
        </p:txBody>
      </p:sp>
    </p:spTree>
    <p:extLst>
      <p:ext uri="{BB962C8B-B14F-4D97-AF65-F5344CB8AC3E}">
        <p14:creationId xmlns:p14="http://schemas.microsoft.com/office/powerpoint/2010/main" val="657760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6E313FA-A064-4766-88EF-EE5B58792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74" y="1837816"/>
            <a:ext cx="4272790" cy="4785723"/>
          </a:xfrm>
          <a:prstGeom prst="rect">
            <a:avLst/>
          </a:prstGeom>
        </p:spPr>
      </p:pic>
      <p:pic>
        <p:nvPicPr>
          <p:cNvPr id="2" name="그림 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C647CDB-50B0-491E-BC2F-B53DA41181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288" y="2518173"/>
            <a:ext cx="5476029" cy="3620238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AFFB7E5-3DB7-42BA-9D20-CB3CCC2488C5}"/>
              </a:ext>
            </a:extLst>
          </p:cNvPr>
          <p:cNvSpPr txBox="1">
            <a:spLocks/>
          </p:cNvSpPr>
          <p:nvPr/>
        </p:nvSpPr>
        <p:spPr>
          <a:xfrm>
            <a:off x="1616460" y="642138"/>
            <a:ext cx="8324492" cy="12926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600" b="1">
                <a:latin typeface="맑은 고딕"/>
                <a:ea typeface="맑은 고딕"/>
              </a:rPr>
              <a:t>작업</a:t>
            </a:r>
            <a:r>
              <a:rPr lang="ko-KR" sz="3600" b="1" dirty="0">
                <a:latin typeface="맑은 고딕"/>
                <a:ea typeface="맑은 고딕"/>
              </a:rPr>
              <a:t> </a:t>
            </a:r>
            <a:r>
              <a:rPr lang="ko-KR" altLang="en-US" sz="3600" b="1">
                <a:latin typeface="맑은 고딕"/>
                <a:ea typeface="맑은 고딕"/>
              </a:rPr>
              <a:t>환경</a:t>
            </a:r>
            <a:endParaRPr lang="ko-KR" altLang="en-US" sz="3600" b="1" dirty="0" err="1">
              <a:latin typeface="맑은 고딕"/>
              <a:ea typeface="맑은 고딕"/>
            </a:endParaRPr>
          </a:p>
          <a:p>
            <a:pPr lvl="1"/>
            <a:r>
              <a:rPr lang="en-US" altLang="ko-KR" sz="2400">
                <a:latin typeface="맑은 고딕"/>
                <a:ea typeface="맑은 고딕"/>
              </a:rPr>
              <a:t>git</a:t>
            </a:r>
            <a:r>
              <a:rPr lang="ko-KR" sz="2400" dirty="0">
                <a:latin typeface="맑은 고딕"/>
                <a:ea typeface="맑은 고딕"/>
              </a:rPr>
              <a:t> </a:t>
            </a:r>
            <a:r>
              <a:rPr lang="en-US" altLang="ko-KR" sz="2400">
                <a:latin typeface="맑은 고딕"/>
                <a:ea typeface="맑은 고딕"/>
              </a:rPr>
              <a:t>bash</a:t>
            </a:r>
            <a:r>
              <a:rPr lang="ko-KR" sz="2400">
                <a:latin typeface="맑은 고딕"/>
                <a:ea typeface="맑은 고딕"/>
              </a:rPr>
              <a:t>와 </a:t>
            </a:r>
            <a:r>
              <a:rPr lang="en-US" altLang="ko-KR" sz="2400">
                <a:latin typeface="맑은 고딕"/>
                <a:ea typeface="맑은 고딕"/>
              </a:rPr>
              <a:t>git</a:t>
            </a:r>
            <a:r>
              <a:rPr lang="ko-KR" sz="2400" dirty="0">
                <a:latin typeface="맑은 고딕"/>
                <a:ea typeface="맑은 고딕"/>
              </a:rPr>
              <a:t> </a:t>
            </a:r>
            <a:r>
              <a:rPr lang="en-US" altLang="ko-KR" sz="2400">
                <a:latin typeface="맑은 고딕"/>
                <a:ea typeface="맑은 고딕"/>
              </a:rPr>
              <a:t>hub</a:t>
            </a:r>
            <a:r>
              <a:rPr lang="ko-KR" sz="2400" dirty="0">
                <a:latin typeface="맑은 고딕"/>
                <a:ea typeface="맑은 고딕"/>
              </a:rPr>
              <a:t> </a:t>
            </a:r>
            <a:r>
              <a:rPr lang="en-US" altLang="ko-KR" sz="2400">
                <a:latin typeface="맑은 고딕"/>
                <a:ea typeface="맑은 고딕"/>
              </a:rPr>
              <a:t>desktop</a:t>
            </a:r>
            <a:r>
              <a:rPr lang="ko-KR" sz="2400">
                <a:latin typeface="맑은 고딕"/>
                <a:ea typeface="맑은 고딕"/>
              </a:rPr>
              <a:t> 프로그램 이용</a:t>
            </a:r>
            <a:endParaRPr lang="ko-KR" altLang="en-US" sz="2400" dirty="0">
              <a:latin typeface="맑은 고딕"/>
              <a:ea typeface="맑은 고딕"/>
            </a:endParaRPr>
          </a:p>
          <a:p>
            <a:pPr marL="457200" lvl="1" indent="0">
              <a:buNone/>
            </a:pPr>
            <a:endParaRPr lang="ko-KR" altLang="en-US" sz="2400" dirty="0">
              <a:latin typeface="맑은 고딕"/>
              <a:ea typeface="맑은 고딕"/>
            </a:endParaRPr>
          </a:p>
          <a:p>
            <a:endParaRPr lang="ko-KR" altLang="en-US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04016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AFFB7E5-3DB7-42BA-9D20-CB3CCC2488C5}"/>
              </a:ext>
            </a:extLst>
          </p:cNvPr>
          <p:cNvSpPr txBox="1">
            <a:spLocks/>
          </p:cNvSpPr>
          <p:nvPr/>
        </p:nvSpPr>
        <p:spPr>
          <a:xfrm>
            <a:off x="1740204" y="590035"/>
            <a:ext cx="8324492" cy="12926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600" b="1">
                <a:latin typeface="맑은 고딕"/>
                <a:ea typeface="맑은 고딕"/>
              </a:rPr>
              <a:t> 저장소</a:t>
            </a:r>
            <a:endParaRPr lang="ko-KR" altLang="en-US" sz="3600" b="1" dirty="0" err="1">
              <a:latin typeface="맑은 고딕"/>
              <a:ea typeface="맑은 고딕"/>
            </a:endParaRPr>
          </a:p>
          <a:p>
            <a:pPr lvl="1"/>
            <a:r>
              <a:rPr lang="en-US" altLang="ko-KR" sz="2400">
                <a:latin typeface="맑은 고딕"/>
                <a:ea typeface="맑은 고딕"/>
              </a:rPr>
              <a:t>각자 맡은 기능에 대해 브랜치로 나누어 작업</a:t>
            </a:r>
          </a:p>
          <a:p>
            <a:pPr marL="457200" lvl="1" indent="0">
              <a:buNone/>
            </a:pPr>
            <a:endParaRPr lang="ko-KR" altLang="en-US" sz="2400" dirty="0">
              <a:latin typeface="맑은 고딕"/>
              <a:ea typeface="맑은 고딕"/>
            </a:endParaRPr>
          </a:p>
          <a:p>
            <a:endParaRPr lang="ko-KR" altLang="en-US" dirty="0">
              <a:latin typeface="맑은 고딕"/>
              <a:ea typeface="맑은 고딕"/>
            </a:endParaRPr>
          </a:p>
        </p:txBody>
      </p:sp>
      <p:pic>
        <p:nvPicPr>
          <p:cNvPr id="3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C2212F16-9574-497D-9E66-64FD148FF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92" y="2683340"/>
            <a:ext cx="2743200" cy="2989268"/>
          </a:xfrm>
          <a:prstGeom prst="rect">
            <a:avLst/>
          </a:prstGeom>
        </p:spPr>
      </p:pic>
      <p:pic>
        <p:nvPicPr>
          <p:cNvPr id="6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840BD1A-A178-4F33-A4BA-93705B690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418" y="2901452"/>
            <a:ext cx="8654127" cy="245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04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D1DCEF9-2D04-4C96-953F-602A3A7A577A}"/>
              </a:ext>
            </a:extLst>
          </p:cNvPr>
          <p:cNvSpPr txBox="1">
            <a:spLocks/>
          </p:cNvSpPr>
          <p:nvPr/>
        </p:nvSpPr>
        <p:spPr>
          <a:xfrm>
            <a:off x="1687669" y="624110"/>
            <a:ext cx="8958895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latinLnBrk="0">
              <a:spcAft>
                <a:spcPts val="600"/>
              </a:spcAft>
            </a:pPr>
            <a:r>
              <a:rPr lang="en-US" sz="3200" b="1" dirty="0"/>
              <a:t>GITHUB  </a:t>
            </a:r>
            <a:r>
              <a:rPr lang="en-US" sz="3200" b="1" dirty="0">
                <a:latin typeface="Algerian"/>
              </a:rPr>
              <a:t>PROJECT   I </a:t>
            </a:r>
            <a:r>
              <a:rPr lang="ko-KR" altLang="en-US" sz="3200" b="1" dirty="0"/>
              <a:t>조</a:t>
            </a:r>
            <a:r>
              <a:rPr lang="en-US" altLang="ko-KR" sz="3200" b="1" dirty="0"/>
              <a:t>  </a:t>
            </a:r>
            <a:r>
              <a:rPr lang="en-US" sz="3200" b="1" dirty="0"/>
              <a:t> </a:t>
            </a:r>
            <a:r>
              <a:rPr lang="ko-KR" altLang="en-US" sz="3200" b="1" dirty="0"/>
              <a:t>프로젝트</a:t>
            </a:r>
            <a:r>
              <a:rPr lang="en-US" sz="3200" b="1" dirty="0"/>
              <a:t> </a:t>
            </a:r>
            <a:r>
              <a:rPr lang="ko-KR" altLang="en-US" sz="3200" b="1" dirty="0"/>
              <a:t>소개</a:t>
            </a:r>
            <a:endParaRPr lang="en-US" sz="3200" b="1" dirty="0"/>
          </a:p>
          <a:p>
            <a:pPr latinLnBrk="0">
              <a:spcAft>
                <a:spcPts val="600"/>
              </a:spcAft>
            </a:pPr>
            <a:endParaRPr lang="en-US" sz="3200" b="1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920339-0F01-40E3-8A45-91D2401F9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 vert="horz" lIns="91440" tIns="45720" rIns="91440" bIns="45720" rtlCol="0" anchor="t">
            <a:noAutofit/>
          </a:bodyPr>
          <a:lstStyle/>
          <a:p>
            <a:pPr latinLnBrk="0"/>
            <a:endParaRPr lang="en-US" altLang="ko-KR" sz="1600">
              <a:solidFill>
                <a:srgbClr val="000000"/>
              </a:solidFill>
            </a:endParaRPr>
          </a:p>
          <a:p>
            <a:pPr latinLnBrk="0"/>
            <a:r>
              <a:rPr lang="en-US" altLang="ko-KR" dirty="0">
                <a:solidFill>
                  <a:srgbClr val="000000"/>
                </a:solidFill>
              </a:rPr>
              <a:t> </a:t>
            </a:r>
            <a:r>
              <a:rPr lang="ko-KR" altLang="en-US" dirty="0">
                <a:solidFill>
                  <a:srgbClr val="000000"/>
                </a:solidFill>
              </a:rPr>
              <a:t>자바 언어 사용</a:t>
            </a:r>
            <a:r>
              <a:rPr lang="ko-KR" altLang="en-US" dirty="0">
                <a:solidFill>
                  <a:srgbClr val="000000"/>
                </a:solidFill>
                <a:latin typeface="HY중고딕"/>
                <a:ea typeface="HY중고딕"/>
              </a:rPr>
              <a:t> - </a:t>
            </a:r>
            <a:r>
              <a:rPr lang="ko-KR" altLang="en-US" dirty="0">
                <a:solidFill>
                  <a:srgbClr val="0070C0"/>
                </a:solidFill>
                <a:latin typeface="HY중고딕"/>
                <a:ea typeface="HY중고딕"/>
              </a:rPr>
              <a:t>조원 모두 자바를 배우고 있음</a:t>
            </a:r>
          </a:p>
          <a:p>
            <a:pPr latinLnBrk="0"/>
            <a:endParaRPr lang="en-US" altLang="ko-KR" dirty="0">
              <a:solidFill>
                <a:srgbClr val="000000"/>
              </a:solidFill>
            </a:endParaRPr>
          </a:p>
          <a:p>
            <a:pPr latinLnBrk="0"/>
            <a:r>
              <a:rPr lang="en-US" altLang="ko-KR" dirty="0">
                <a:solidFill>
                  <a:srgbClr val="000000"/>
                </a:solidFill>
              </a:rPr>
              <a:t> </a:t>
            </a:r>
            <a:r>
              <a:rPr lang="ko-KR" altLang="en-US" dirty="0">
                <a:solidFill>
                  <a:srgbClr val="000000"/>
                </a:solidFill>
              </a:rPr>
              <a:t>기존 </a:t>
            </a:r>
            <a:r>
              <a:rPr lang="ko-KR" altLang="en-US" dirty="0" err="1">
                <a:solidFill>
                  <a:srgbClr val="000000"/>
                </a:solidFill>
              </a:rPr>
              <a:t>소스코드</a:t>
            </a:r>
            <a:r>
              <a:rPr lang="ko-KR" altLang="en-US" dirty="0">
                <a:solidFill>
                  <a:srgbClr val="000000"/>
                </a:solidFill>
                <a:latin typeface="HY중고딕"/>
                <a:ea typeface="HY중고딕"/>
              </a:rPr>
              <a:t> </a:t>
            </a:r>
            <a:r>
              <a:rPr lang="en-US" altLang="ko-KR" dirty="0">
                <a:solidFill>
                  <a:srgbClr val="000000"/>
                </a:solidFill>
              </a:rPr>
              <a:t>Fork</a:t>
            </a:r>
            <a:r>
              <a:rPr lang="ko-KR" altLang="en-US" dirty="0">
                <a:solidFill>
                  <a:srgbClr val="000000"/>
                </a:solidFill>
              </a:rPr>
              <a:t>해 수정할 예정이었으나</a:t>
            </a:r>
            <a:r>
              <a:rPr lang="ko-KR" altLang="en-US" dirty="0">
                <a:solidFill>
                  <a:srgbClr val="000000"/>
                </a:solidFill>
                <a:latin typeface="HY중고딕"/>
                <a:ea typeface="HY중고딕"/>
              </a:rPr>
              <a:t> 마땅한 자료가 없어 </a:t>
            </a:r>
            <a:r>
              <a:rPr lang="en-US" altLang="ko-KR" dirty="0">
                <a:solidFill>
                  <a:srgbClr val="404040"/>
                </a:solidFill>
                <a:latin typeface="HY중고딕"/>
                <a:ea typeface="HY중고딕"/>
                <a:hlinkClick r:id="rId2"/>
              </a:rPr>
              <a:t>링크</a:t>
            </a:r>
            <a:r>
              <a:rPr lang="en-US" altLang="ko-KR" dirty="0">
                <a:solidFill>
                  <a:srgbClr val="404040"/>
                </a:solidFill>
                <a:latin typeface="HY중고딕"/>
                <a:ea typeface="HY중고딕"/>
              </a:rPr>
              <a:t>의 </a:t>
            </a:r>
            <a:r>
              <a:rPr lang="en-US" altLang="ko-KR" dirty="0" err="1">
                <a:solidFill>
                  <a:srgbClr val="404040"/>
                </a:solidFill>
                <a:latin typeface="HY중고딕"/>
                <a:ea typeface="HY중고딕"/>
              </a:rPr>
              <a:t>소스코드</a:t>
            </a:r>
            <a:r>
              <a:rPr lang="ko-KR" altLang="en-US" dirty="0" err="1">
                <a:solidFill>
                  <a:srgbClr val="000000"/>
                </a:solidFill>
                <a:latin typeface="HY중고딕"/>
                <a:ea typeface="HY중고딕"/>
              </a:rPr>
              <a:t>를</a:t>
            </a:r>
            <a:r>
              <a:rPr lang="ko-KR" altLang="en-US" dirty="0">
                <a:solidFill>
                  <a:srgbClr val="000000"/>
                </a:solidFill>
                <a:latin typeface="HY중고딕"/>
                <a:ea typeface="HY중고딕"/>
              </a:rPr>
              <a:t> 참고하여 사용</a:t>
            </a:r>
            <a:endParaRPr lang="ko-KR">
              <a:latin typeface="HY중고딕"/>
              <a:ea typeface="HY중고딕"/>
            </a:endParaRPr>
          </a:p>
          <a:p>
            <a:pPr latinLnBrk="0"/>
            <a:endParaRPr lang="en-US" altLang="ko-KR" dirty="0">
              <a:solidFill>
                <a:srgbClr val="000000"/>
              </a:solidFill>
            </a:endParaRPr>
          </a:p>
          <a:p>
            <a:pPr marL="0" indent="0" latinLnBrk="0"/>
            <a:r>
              <a:rPr lang="en-US" altLang="ko-KR" dirty="0">
                <a:solidFill>
                  <a:srgbClr val="000000"/>
                </a:solidFill>
              </a:rPr>
              <a:t> </a:t>
            </a:r>
            <a:r>
              <a:rPr lang="ko-KR" dirty="0"/>
              <a:t>자바 스윙을 이용한 화면 구성</a:t>
            </a:r>
          </a:p>
          <a:p>
            <a:pPr latinLnBrk="0"/>
            <a:endParaRPr lang="en-US" altLang="ko-KR" sz="1600">
              <a:solidFill>
                <a:srgbClr val="000000"/>
              </a:solidFill>
            </a:endParaRPr>
          </a:p>
        </p:txBody>
      </p:sp>
      <p:pic>
        <p:nvPicPr>
          <p:cNvPr id="8" name="그림 8">
            <a:extLst>
              <a:ext uri="{FF2B5EF4-FFF2-40B4-BE49-F238E27FC236}">
                <a16:creationId xmlns:a16="http://schemas.microsoft.com/office/drawing/2014/main" id="{222D24B4-896C-4F61-85D2-95C8968D0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954" y="1236326"/>
            <a:ext cx="5451627" cy="30529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63B6DD-77D8-486E-A733-49A5EAD4D812}"/>
              </a:ext>
            </a:extLst>
          </p:cNvPr>
          <p:cNvSpPr txBox="1"/>
          <p:nvPr/>
        </p:nvSpPr>
        <p:spPr>
          <a:xfrm>
            <a:off x="6714847" y="4291966"/>
            <a:ext cx="4451554" cy="15696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9600" b="1" dirty="0">
                <a:latin typeface="HY중고딕"/>
                <a:ea typeface="HY중고딕"/>
              </a:rPr>
              <a:t>SWING</a:t>
            </a:r>
          </a:p>
        </p:txBody>
      </p:sp>
    </p:spTree>
    <p:extLst>
      <p:ext uri="{BB962C8B-B14F-4D97-AF65-F5344CB8AC3E}">
        <p14:creationId xmlns:p14="http://schemas.microsoft.com/office/powerpoint/2010/main" val="1958773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AFFB7E5-3DB7-42BA-9D20-CB3CCC2488C5}"/>
              </a:ext>
            </a:extLst>
          </p:cNvPr>
          <p:cNvSpPr txBox="1">
            <a:spLocks/>
          </p:cNvSpPr>
          <p:nvPr/>
        </p:nvSpPr>
        <p:spPr>
          <a:xfrm>
            <a:off x="1714153" y="765881"/>
            <a:ext cx="8324492" cy="129261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600" b="1">
                <a:latin typeface="맑은 고딕"/>
                <a:ea typeface="맑은 고딕"/>
              </a:rPr>
              <a:t> 이슈</a:t>
            </a:r>
            <a:endParaRPr lang="ko-KR" altLang="en-US" sz="3600" b="1" dirty="0" err="1">
              <a:latin typeface="맑은 고딕"/>
              <a:ea typeface="맑은 고딕"/>
            </a:endParaRPr>
          </a:p>
          <a:p>
            <a:pPr lvl="1"/>
            <a:r>
              <a:rPr lang="en-US" altLang="ko-KR" sz="2400">
                <a:latin typeface="맑은 고딕"/>
                <a:ea typeface="맑은 고딕"/>
              </a:rPr>
              <a:t>프로젝트 시작 전 주제정하기 토론</a:t>
            </a:r>
            <a:endParaRPr lang="en-US" altLang="ko-KR" sz="2400" dirty="0">
              <a:latin typeface="맑은 고딕"/>
              <a:ea typeface="맑은 고딕"/>
            </a:endParaRPr>
          </a:p>
          <a:p>
            <a:pPr lvl="1"/>
            <a:r>
              <a:rPr lang="en-US" altLang="ko-KR" sz="2400">
                <a:latin typeface="맑은 고딕"/>
                <a:ea typeface="맑은 고딕"/>
              </a:rPr>
              <a:t>설치 방법, git 명령어 같은 팀원들이 모르는 부분에 대하여 설명</a:t>
            </a:r>
            <a:endParaRPr lang="en-US" altLang="ko-KR" sz="2400" dirty="0">
              <a:latin typeface="맑은 고딕"/>
              <a:ea typeface="맑은 고딕"/>
            </a:endParaRPr>
          </a:p>
          <a:p>
            <a:pPr marL="457200" lvl="1" indent="0">
              <a:buNone/>
            </a:pPr>
            <a:endParaRPr lang="ko-KR" altLang="en-US" sz="2400" dirty="0">
              <a:latin typeface="맑은 고딕"/>
              <a:ea typeface="맑은 고딕"/>
            </a:endParaRPr>
          </a:p>
          <a:p>
            <a:endParaRPr lang="ko-KR" altLang="en-US" dirty="0">
              <a:latin typeface="맑은 고딕"/>
              <a:ea typeface="맑은 고딕"/>
            </a:endParaRPr>
          </a:p>
        </p:txBody>
      </p:sp>
      <p:pic>
        <p:nvPicPr>
          <p:cNvPr id="2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C1A67BFF-6634-400F-A630-A38CDC1AD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503" y="3058847"/>
            <a:ext cx="8884789" cy="251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21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AFFB7E5-3DB7-42BA-9D20-CB3CCC2488C5}"/>
              </a:ext>
            </a:extLst>
          </p:cNvPr>
          <p:cNvSpPr txBox="1">
            <a:spLocks/>
          </p:cNvSpPr>
          <p:nvPr/>
        </p:nvSpPr>
        <p:spPr>
          <a:xfrm>
            <a:off x="1714153" y="765881"/>
            <a:ext cx="8324492" cy="129261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600" b="1">
                <a:latin typeface="맑은 고딕"/>
                <a:ea typeface="맑은 고딕"/>
              </a:rPr>
              <a:t> README.md</a:t>
            </a:r>
            <a:endParaRPr lang="ko-KR" altLang="en-US" sz="3600" b="1" dirty="0" err="1">
              <a:latin typeface="맑은 고딕"/>
              <a:ea typeface="맑은 고딕"/>
            </a:endParaRPr>
          </a:p>
          <a:p>
            <a:pPr lvl="1"/>
            <a:r>
              <a:rPr lang="en-US" altLang="ko-KR" sz="2400" dirty="0">
                <a:latin typeface="맑은 고딕"/>
                <a:ea typeface="맑은 고딕"/>
                <a:hlinkClick r:id="rId2"/>
              </a:rPr>
              <a:t>https://github.com/oyr15/Project_I/blob/master/README.md</a:t>
            </a:r>
            <a:endParaRPr lang="en-US" altLang="ko-KR" sz="2400" dirty="0">
              <a:latin typeface="맑은 고딕"/>
              <a:ea typeface="맑은 고딕"/>
            </a:endParaRPr>
          </a:p>
          <a:p>
            <a:pPr marL="457200" lvl="1" indent="0">
              <a:buNone/>
            </a:pPr>
            <a:endParaRPr lang="ko-KR" altLang="en-US" sz="2400" dirty="0">
              <a:latin typeface="맑은 고딕"/>
              <a:ea typeface="맑은 고딕"/>
            </a:endParaRPr>
          </a:p>
          <a:p>
            <a:endParaRPr lang="ko-KR" altLang="en-US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98741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89733E0-12AA-475F-9DCB-2BFE5FD63005}"/>
              </a:ext>
            </a:extLst>
          </p:cNvPr>
          <p:cNvSpPr txBox="1">
            <a:spLocks/>
          </p:cNvSpPr>
          <p:nvPr/>
        </p:nvSpPr>
        <p:spPr>
          <a:xfrm>
            <a:off x="2135863" y="942409"/>
            <a:ext cx="2988627" cy="24195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tr-TR" b="1" dirty="0">
                <a:cs typeface="Arial"/>
              </a:rPr>
              <a:t>GITHUB</a:t>
            </a:r>
            <a:br>
              <a:rPr lang="en-US" b="1" dirty="0">
                <a:cs typeface="Arial"/>
              </a:rPr>
            </a:br>
            <a:br>
              <a:rPr lang="tr-TR" b="1" dirty="0">
                <a:cs typeface="Calibri Light"/>
              </a:rPr>
            </a:br>
            <a:r>
              <a:rPr lang="tr-TR" b="1" dirty="0">
                <a:latin typeface="Algerian" panose="04020705040A02060702" pitchFamily="82" charset="0"/>
                <a:cs typeface="Arial"/>
              </a:rPr>
              <a:t>PROJECT</a:t>
            </a:r>
            <a:endParaRPr lang="tr-TR" b="1" dirty="0">
              <a:latin typeface="Algerian" panose="04020705040A02060702" pitchFamily="82" charset="0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F38391C-4802-4DCF-8CDB-2DBA49F00BA0}"/>
              </a:ext>
            </a:extLst>
          </p:cNvPr>
          <p:cNvSpPr txBox="1">
            <a:spLocks/>
          </p:cNvSpPr>
          <p:nvPr/>
        </p:nvSpPr>
        <p:spPr>
          <a:xfrm>
            <a:off x="6058694" y="1084386"/>
            <a:ext cx="5314708" cy="7064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개선사항 및 발전사항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8111826-6544-45F3-87AA-ACB7AE07511A}"/>
              </a:ext>
            </a:extLst>
          </p:cNvPr>
          <p:cNvSpPr txBox="1">
            <a:spLocks/>
          </p:cNvSpPr>
          <p:nvPr/>
        </p:nvSpPr>
        <p:spPr>
          <a:xfrm>
            <a:off x="3051016" y="4052902"/>
            <a:ext cx="1158320" cy="103035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latin typeface="Algerian" panose="020B0604020202020204" pitchFamily="82" charset="0"/>
                <a:cs typeface="Aharoni" panose="02010803020104030203" pitchFamily="2" charset="-79"/>
              </a:rPr>
              <a:t>I  </a:t>
            </a:r>
            <a:r>
              <a:rPr lang="ko-KR" altLang="en-US" sz="4000" b="1" dirty="0">
                <a:latin typeface="Algerian" panose="020B0604020202020204" pitchFamily="82" charset="0"/>
                <a:cs typeface="Aharoni" panose="02010803020104030203" pitchFamily="2" charset="-79"/>
              </a:rPr>
              <a:t>조</a:t>
            </a:r>
            <a:endParaRPr lang="tr-TR" sz="4000" b="1" dirty="0">
              <a:latin typeface="Algerian" panose="020B0604020202020204" pitchFamily="82" charset="0"/>
              <a:cs typeface="Aharoni" panose="02010803020104030203" pitchFamily="2" charset="-79"/>
            </a:endParaRPr>
          </a:p>
        </p:txBody>
      </p:sp>
      <p:graphicFrame>
        <p:nvGraphicFramePr>
          <p:cNvPr id="512" name="다이어그램 512">
            <a:extLst>
              <a:ext uri="{FF2B5EF4-FFF2-40B4-BE49-F238E27FC236}">
                <a16:creationId xmlns:a16="http://schemas.microsoft.com/office/drawing/2014/main" id="{3F172AA3-CEAA-4331-89EF-6B7D5C9CBA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8754484"/>
              </p:ext>
            </p:extLst>
          </p:nvPr>
        </p:nvGraphicFramePr>
        <p:xfrm>
          <a:off x="5758722" y="1937478"/>
          <a:ext cx="5471410" cy="4519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4633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89733E0-12AA-475F-9DCB-2BFE5FD63005}"/>
              </a:ext>
            </a:extLst>
          </p:cNvPr>
          <p:cNvSpPr txBox="1">
            <a:spLocks/>
          </p:cNvSpPr>
          <p:nvPr/>
        </p:nvSpPr>
        <p:spPr>
          <a:xfrm>
            <a:off x="2135863" y="942409"/>
            <a:ext cx="2988627" cy="24195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tr-TR" b="1" dirty="0">
                <a:cs typeface="Arial"/>
              </a:rPr>
              <a:t>GITHUB</a:t>
            </a:r>
            <a:br>
              <a:rPr lang="en-US" b="1" dirty="0">
                <a:cs typeface="Arial"/>
              </a:rPr>
            </a:br>
            <a:br>
              <a:rPr lang="tr-TR" b="1" dirty="0">
                <a:cs typeface="Calibri Light"/>
              </a:rPr>
            </a:br>
            <a:r>
              <a:rPr lang="tr-TR" b="1" dirty="0">
                <a:latin typeface="Algerian" panose="04020705040A02060702" pitchFamily="82" charset="0"/>
                <a:cs typeface="Arial"/>
              </a:rPr>
              <a:t>PROJECT</a:t>
            </a:r>
            <a:endParaRPr lang="tr-TR" b="1" dirty="0">
              <a:latin typeface="Algerian" panose="04020705040A02060702" pitchFamily="82" charset="0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F38391C-4802-4DCF-8CDB-2DBA49F00BA0}"/>
              </a:ext>
            </a:extLst>
          </p:cNvPr>
          <p:cNvSpPr txBox="1">
            <a:spLocks/>
          </p:cNvSpPr>
          <p:nvPr/>
        </p:nvSpPr>
        <p:spPr>
          <a:xfrm>
            <a:off x="5584005" y="1034419"/>
            <a:ext cx="5314708" cy="7064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ko-KR" altLang="en-US" dirty="0" err="1"/>
              <a:t>역할분담</a:t>
            </a:r>
            <a:endParaRPr lang="ko-K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8111826-6544-45F3-87AA-ACB7AE07511A}"/>
              </a:ext>
            </a:extLst>
          </p:cNvPr>
          <p:cNvSpPr txBox="1">
            <a:spLocks/>
          </p:cNvSpPr>
          <p:nvPr/>
        </p:nvSpPr>
        <p:spPr>
          <a:xfrm>
            <a:off x="3051016" y="4052902"/>
            <a:ext cx="1158320" cy="103035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latin typeface="Algerian" panose="020B0604020202020204" pitchFamily="82" charset="0"/>
                <a:cs typeface="Aharoni" panose="02010803020104030203" pitchFamily="2" charset="-79"/>
              </a:rPr>
              <a:t>I  </a:t>
            </a:r>
            <a:r>
              <a:rPr lang="ko-KR" altLang="en-US" sz="4000" b="1" dirty="0">
                <a:latin typeface="Algerian" panose="020B0604020202020204" pitchFamily="82" charset="0"/>
                <a:cs typeface="Aharoni" panose="02010803020104030203" pitchFamily="2" charset="-79"/>
              </a:rPr>
              <a:t>조</a:t>
            </a:r>
            <a:endParaRPr lang="tr-TR" sz="4000" b="1" dirty="0">
              <a:latin typeface="Algerian" panose="020B0604020202020204" pitchFamily="82" charset="0"/>
              <a:cs typeface="Aharoni" panose="02010803020104030203" pitchFamily="2" charset="-79"/>
            </a:endParaRPr>
          </a:p>
        </p:txBody>
      </p:sp>
      <p:graphicFrame>
        <p:nvGraphicFramePr>
          <p:cNvPr id="8" name="다이어그램 9">
            <a:extLst>
              <a:ext uri="{FF2B5EF4-FFF2-40B4-BE49-F238E27FC236}">
                <a16:creationId xmlns:a16="http://schemas.microsoft.com/office/drawing/2014/main" id="{4AF1C016-02D9-4531-B97C-493380FFE4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746557"/>
              </p:ext>
            </p:extLst>
          </p:nvPr>
        </p:nvGraphicFramePr>
        <p:xfrm>
          <a:off x="4962655" y="2158583"/>
          <a:ext cx="6541958" cy="3753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6144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68CB4A-CA2F-4D4B-AC57-4A3D7937C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7746" y="682726"/>
            <a:ext cx="5536193" cy="665428"/>
          </a:xfrm>
        </p:spPr>
        <p:txBody>
          <a:bodyPr>
            <a:normAutofit/>
          </a:bodyPr>
          <a:lstStyle/>
          <a:p>
            <a:pPr algn="ctr"/>
            <a:r>
              <a:rPr lang="ko-KR" altLang="en-US" b="1" dirty="0"/>
              <a:t>참고한 자료의 초기 모습</a:t>
            </a:r>
            <a:r>
              <a:rPr lang="ko-KR" altLang="en-US" dirty="0"/>
              <a:t> </a:t>
            </a:r>
          </a:p>
        </p:txBody>
      </p:sp>
      <p:pic>
        <p:nvPicPr>
          <p:cNvPr id="4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2E7E309-04F2-4D08-B216-79E63EBDF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505" y="1860915"/>
            <a:ext cx="8302236" cy="412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42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1485372-B8EF-4E3B-A235-BBF655E77D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949" y="1904519"/>
            <a:ext cx="8676041" cy="4358197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5FD5D3-8058-424D-AAC3-157BF41A8119}"/>
              </a:ext>
            </a:extLst>
          </p:cNvPr>
          <p:cNvSpPr txBox="1">
            <a:spLocks/>
          </p:cNvSpPr>
          <p:nvPr/>
        </p:nvSpPr>
        <p:spPr>
          <a:xfrm>
            <a:off x="2123606" y="254465"/>
            <a:ext cx="8324492" cy="12926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sz="3600" b="1" dirty="0">
                <a:latin typeface="맑은 고딕"/>
                <a:ea typeface="맑은 고딕"/>
              </a:rPr>
              <a:t>초기 자료 실행  결과</a:t>
            </a:r>
            <a:endParaRPr lang="en-US" altLang="ko-KR" sz="3600" dirty="0">
              <a:latin typeface="맑은 고딕"/>
              <a:ea typeface="맑은 고딕"/>
            </a:endParaRPr>
          </a:p>
          <a:p>
            <a:pPr lvl="1"/>
            <a:r>
              <a:rPr lang="ko-KR" sz="2400" dirty="0">
                <a:latin typeface="맑은 고딕"/>
                <a:ea typeface="맑은 고딕"/>
              </a:rPr>
              <a:t>이미지와 글자가 보이지 않음</a:t>
            </a:r>
            <a:endParaRPr lang="ko-KR" altLang="en-US" sz="2400" dirty="0">
              <a:latin typeface="맑은 고딕"/>
              <a:ea typeface="맑은 고딕"/>
            </a:endParaRPr>
          </a:p>
          <a:p>
            <a:endParaRPr lang="ko-KR" altLang="en-US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07497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4161366-5BCA-4C72-9BC7-70607B38D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42" y="1683006"/>
            <a:ext cx="6633558" cy="4772879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8B90AF8-7F69-4AAB-880A-11F018F52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500" y="1683006"/>
            <a:ext cx="2499577" cy="49015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E4E0664-CA00-4694-85B9-42AC1E78A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370" y="2525334"/>
            <a:ext cx="5029636" cy="2522439"/>
          </a:xfrm>
          <a:prstGeom prst="rect">
            <a:avLst/>
          </a:prstGeom>
        </p:spPr>
      </p:pic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D3C6FF2D-761F-4834-BBA0-C71E40EB46B8}"/>
              </a:ext>
            </a:extLst>
          </p:cNvPr>
          <p:cNvSpPr txBox="1">
            <a:spLocks/>
          </p:cNvSpPr>
          <p:nvPr/>
        </p:nvSpPr>
        <p:spPr>
          <a:xfrm>
            <a:off x="2123606" y="254465"/>
            <a:ext cx="8324492" cy="129261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600" b="1" dirty="0">
                <a:latin typeface="맑은 고딕"/>
                <a:ea typeface="맑은 고딕"/>
              </a:rPr>
              <a:t>버전 </a:t>
            </a:r>
            <a:r>
              <a:rPr lang="en-US" altLang="ko-KR" sz="3600" b="1" dirty="0">
                <a:latin typeface="맑은 고딕"/>
                <a:ea typeface="맑은 고딕"/>
              </a:rPr>
              <a:t>v1</a:t>
            </a:r>
            <a:endParaRPr lang="ko-KR" altLang="en-US" sz="3600" b="1" dirty="0">
              <a:latin typeface="맑은 고딕"/>
              <a:ea typeface="맑은 고딕"/>
            </a:endParaRPr>
          </a:p>
          <a:p>
            <a:pPr lvl="1"/>
            <a:r>
              <a:rPr lang="ko-KR" sz="2400" err="1">
                <a:solidFill>
                  <a:srgbClr val="0070C0"/>
                </a:solidFill>
                <a:latin typeface="맑은 고딕"/>
                <a:ea typeface="맑은 고딕"/>
              </a:rPr>
              <a:t>로또</a:t>
            </a:r>
            <a:r>
              <a:rPr lang="ko-KR" altLang="en-US" sz="2400" dirty="0">
                <a:solidFill>
                  <a:srgbClr val="0070C0"/>
                </a:solidFill>
                <a:latin typeface="맑은 고딕"/>
                <a:ea typeface="맑은 고딕"/>
              </a:rPr>
              <a:t> </a:t>
            </a:r>
            <a:r>
              <a:rPr lang="ko-KR" sz="2400" dirty="0">
                <a:solidFill>
                  <a:srgbClr val="0070C0"/>
                </a:solidFill>
                <a:latin typeface="맑은 고딕"/>
                <a:ea typeface="맑은 고딕"/>
              </a:rPr>
              <a:t>공</a:t>
            </a:r>
            <a:r>
              <a:rPr lang="en-US" altLang="ko-KR" sz="2400" dirty="0">
                <a:solidFill>
                  <a:srgbClr val="0070C0"/>
                </a:solidFill>
                <a:latin typeface="맑은 고딕"/>
                <a:ea typeface="맑은 고딕"/>
              </a:rPr>
              <a:t>,</a:t>
            </a:r>
            <a:r>
              <a:rPr lang="ko-KR" sz="2400" dirty="0">
                <a:solidFill>
                  <a:srgbClr val="0070C0"/>
                </a:solidFill>
                <a:latin typeface="맑은 고딕"/>
                <a:ea typeface="맑은 고딕"/>
              </a:rPr>
              <a:t> 타이틀의 </a:t>
            </a:r>
            <a:r>
              <a:rPr lang="ko-KR" altLang="en-US" sz="2400" dirty="0">
                <a:solidFill>
                  <a:srgbClr val="0070C0"/>
                </a:solidFill>
                <a:latin typeface="맑은 고딕"/>
                <a:ea typeface="맑은 고딕"/>
              </a:rPr>
              <a:t>이미지 파일 추가</a:t>
            </a:r>
          </a:p>
          <a:p>
            <a:pPr lvl="1"/>
            <a:r>
              <a:rPr lang="ko-KR" altLang="en-US" sz="2400">
                <a:solidFill>
                  <a:srgbClr val="0070C0"/>
                </a:solidFill>
                <a:latin typeface="맑은 고딕"/>
                <a:ea typeface="맑은 고딕"/>
              </a:rPr>
              <a:t>이미지들은 로또</a:t>
            </a:r>
            <a:r>
              <a:rPr lang="ko-KR" altLang="en-US" sz="2400" dirty="0">
                <a:solidFill>
                  <a:srgbClr val="0070C0"/>
                </a:solidFill>
                <a:latin typeface="맑은 고딕"/>
                <a:ea typeface="맑은 고딕"/>
              </a:rPr>
              <a:t> 공식 홈페이지에서 출처함</a:t>
            </a:r>
          </a:p>
          <a:p>
            <a:pPr lvl="1"/>
            <a:endParaRPr lang="ko-KR" altLang="en-US" sz="2400" dirty="0">
              <a:latin typeface="맑은 고딕"/>
              <a:ea typeface="맑은 고딕"/>
            </a:endParaRPr>
          </a:p>
          <a:p>
            <a:endParaRPr lang="ko-KR" altLang="en-US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97793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B89727E-2BF7-435F-8B05-13C27AF397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74" t="29308" r="23710" b="43639"/>
          <a:stretch/>
        </p:blipFill>
        <p:spPr>
          <a:xfrm>
            <a:off x="2902130" y="1737360"/>
            <a:ext cx="7188927" cy="4344388"/>
          </a:xfrm>
          <a:prstGeom prst="rect">
            <a:avLst/>
          </a:prstGeom>
        </p:spPr>
      </p:pic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DB42F8BD-3974-4DE9-83A2-9DE37478E90F}"/>
              </a:ext>
            </a:extLst>
          </p:cNvPr>
          <p:cNvSpPr txBox="1">
            <a:spLocks/>
          </p:cNvSpPr>
          <p:nvPr/>
        </p:nvSpPr>
        <p:spPr>
          <a:xfrm>
            <a:off x="1773836" y="629219"/>
            <a:ext cx="8324492" cy="9053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sz="3600" b="1" dirty="0">
                <a:latin typeface="맑은 고딕"/>
                <a:ea typeface="맑은 고딕"/>
              </a:rPr>
              <a:t>이미지 추가 </a:t>
            </a:r>
            <a:r>
              <a:rPr lang="ko-KR" altLang="en-US" sz="3600" b="1" dirty="0">
                <a:latin typeface="맑은 고딕"/>
                <a:ea typeface="맑은 고딕"/>
              </a:rPr>
              <a:t>후</a:t>
            </a:r>
            <a:r>
              <a:rPr lang="ko-KR" sz="3600" b="1" dirty="0">
                <a:latin typeface="맑은 고딕"/>
                <a:ea typeface="맑은 고딕"/>
              </a:rPr>
              <a:t> </a:t>
            </a:r>
            <a:r>
              <a:rPr lang="ko-KR" altLang="en-US" sz="3600" b="1" dirty="0">
                <a:latin typeface="맑은 고딕"/>
                <a:ea typeface="맑은 고딕"/>
              </a:rPr>
              <a:t>실행 결과</a:t>
            </a:r>
            <a:endParaRPr lang="ko-KR" sz="3600" b="1" dirty="0" err="1">
              <a:latin typeface="맑은 고딕"/>
              <a:ea typeface="맑은 고딕"/>
            </a:endParaRPr>
          </a:p>
          <a:p>
            <a:endParaRPr lang="ko-KR" altLang="en-US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050574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B88A464-777E-4977-8C97-CD9A25B81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704" y="1881058"/>
            <a:ext cx="3633642" cy="4901759"/>
          </a:xfrm>
        </p:spPr>
      </p:pic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0E515D7E-55B5-44C1-BC6B-BBF0A3E198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3" t="52644" r="-303" b="33275"/>
          <a:stretch/>
        </p:blipFill>
        <p:spPr>
          <a:xfrm>
            <a:off x="6805777" y="3207476"/>
            <a:ext cx="1069569" cy="613533"/>
          </a:xfrm>
          <a:prstGeom prst="rect">
            <a:avLst/>
          </a:prstGeom>
        </p:spPr>
      </p:pic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5F74D29F-8419-48AA-8407-B8A9A37E8123}"/>
              </a:ext>
            </a:extLst>
          </p:cNvPr>
          <p:cNvSpPr txBox="1">
            <a:spLocks/>
          </p:cNvSpPr>
          <p:nvPr/>
        </p:nvSpPr>
        <p:spPr>
          <a:xfrm>
            <a:off x="1798819" y="479317"/>
            <a:ext cx="8324492" cy="129261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sz="3600" b="1" dirty="0">
                <a:latin typeface="맑은 고딕"/>
                <a:ea typeface="맑은 고딕"/>
              </a:rPr>
              <a:t>버전</a:t>
            </a:r>
            <a:r>
              <a:rPr lang="ko-KR" altLang="en-US" sz="3600" b="1" dirty="0">
                <a:latin typeface="맑은 고딕"/>
                <a:ea typeface="맑은 고딕"/>
              </a:rPr>
              <a:t> v1.1 추가 사항과 실행 결과</a:t>
            </a:r>
            <a:endParaRPr lang="ko-KR" altLang="en-US" sz="3600" b="1" dirty="0" err="1">
              <a:latin typeface="맑은 고딕"/>
              <a:ea typeface="맑은 고딕"/>
            </a:endParaRPr>
          </a:p>
          <a:p>
            <a:pPr lvl="1"/>
            <a:r>
              <a:rPr lang="ko-KR" sz="2400" dirty="0">
                <a:latin typeface="맑은 고딕"/>
                <a:ea typeface="맑은 고딕"/>
              </a:rPr>
              <a:t>실제 </a:t>
            </a:r>
            <a:r>
              <a:rPr lang="ko-KR" altLang="en-US" sz="2400" dirty="0">
                <a:latin typeface="맑은 고딕"/>
                <a:ea typeface="맑은 고딕"/>
              </a:rPr>
              <a:t>당첨 번호를</a:t>
            </a:r>
            <a:r>
              <a:rPr lang="ko-KR" sz="2400" dirty="0">
                <a:latin typeface="맑은 고딕"/>
                <a:ea typeface="맑은 고딕"/>
              </a:rPr>
              <a:t> 볼 수 있게 만듦</a:t>
            </a:r>
            <a:endParaRPr lang="ko-KR" altLang="en-US" sz="2400" dirty="0">
              <a:latin typeface="맑은 고딕"/>
              <a:ea typeface="맑은 고딕"/>
            </a:endParaRPr>
          </a:p>
          <a:p>
            <a:pPr lvl="1"/>
            <a:r>
              <a:rPr lang="ko-KR" sz="2400" dirty="0" err="1">
                <a:latin typeface="맑은 고딕"/>
                <a:ea typeface="맑은 고딕"/>
              </a:rPr>
              <a:t>히스토리</a:t>
            </a:r>
            <a:r>
              <a:rPr lang="ko-KR" sz="2400" dirty="0">
                <a:latin typeface="맑은 고딕"/>
                <a:ea typeface="맑은 고딕"/>
              </a:rPr>
              <a:t> 기능 </a:t>
            </a:r>
            <a:r>
              <a:rPr lang="ko-KR" altLang="en-US" sz="2400" dirty="0" err="1">
                <a:latin typeface="맑은 고딕"/>
                <a:ea typeface="맑은 고딕"/>
              </a:rPr>
              <a:t>미구현</a:t>
            </a:r>
            <a:r>
              <a:rPr lang="ko-KR" altLang="en-US" sz="2400" dirty="0">
                <a:latin typeface="맑은 고딕"/>
                <a:ea typeface="맑은 고딕"/>
              </a:rPr>
              <a:t> 상태</a:t>
            </a:r>
            <a:endParaRPr lang="ko-KR" sz="2400" dirty="0">
              <a:latin typeface="맑은 고딕"/>
              <a:ea typeface="맑은 고딕"/>
            </a:endParaRPr>
          </a:p>
          <a:p>
            <a:endParaRPr lang="ko-KR" altLang="en-US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07878252"/>
      </p:ext>
    </p:extLst>
  </p:cSld>
  <p:clrMapOvr>
    <a:masterClrMapping/>
  </p:clrMapOvr>
</p:sld>
</file>

<file path=ppt/theme/theme1.xml><?xml version="1.0" encoding="utf-8"?>
<a:theme xmlns:a="http://schemas.openxmlformats.org/drawingml/2006/main" name="줄기">
  <a:themeElements>
    <a:clrScheme name="줄기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줄기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줄기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629</TotalTime>
  <Words>121</Words>
  <Application>Microsoft Office PowerPoint</Application>
  <PresentationFormat>와이드스크린</PresentationFormat>
  <Paragraphs>44</Paragraphs>
  <Slides>21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2" baseType="lpstr">
      <vt:lpstr>줄기</vt:lpstr>
      <vt:lpstr>PowerPoint 프레젠테이션</vt:lpstr>
      <vt:lpstr>PowerPoint 프레젠테이션</vt:lpstr>
      <vt:lpstr>PowerPoint 프레젠테이션</vt:lpstr>
      <vt:lpstr>PowerPoint 프레젠테이션</vt:lpstr>
      <vt:lpstr>참고한 자료의 초기 모습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김 임시</cp:lastModifiedBy>
  <cp:revision>1012</cp:revision>
  <dcterms:modified xsi:type="dcterms:W3CDTF">2018-12-09T10:34:20Z</dcterms:modified>
</cp:coreProperties>
</file>